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8288000" cx="10287000"/>
  <p:notesSz cx="6858000" cy="9144000"/>
  <p:embeddedFontLst>
    <p:embeddedFont>
      <p:font typeface="Figtree"/>
      <p:regular r:id="rId23"/>
      <p:bold r:id="rId24"/>
      <p:italic r:id="rId25"/>
      <p:boldItalic r:id="rId26"/>
    </p:embeddedFont>
    <p:embeddedFont>
      <p:font typeface="Playfair Display"/>
      <p:regular r:id="rId27"/>
      <p:bold r:id="rId28"/>
      <p:italic r:id="rId29"/>
      <p:boldItalic r:id="rId30"/>
    </p:embeddedFont>
    <p:embeddedFont>
      <p:font typeface="Domine"/>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760">
          <p15:clr>
            <a:srgbClr val="747775"/>
          </p15:clr>
        </p15:guide>
        <p15:guide id="2" pos="32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0" orient="horz"/>
        <p:guide pos="32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Figtree-bold.fntdata"/><Relationship Id="rId23" Type="http://schemas.openxmlformats.org/officeDocument/2006/relationships/font" Target="fonts/Figtre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gtree-boldItalic.fntdata"/><Relationship Id="rId25" Type="http://schemas.openxmlformats.org/officeDocument/2006/relationships/font" Target="fonts/Figtree-italic.fntdata"/><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omine-regular.fntdata"/><Relationship Id="rId30" Type="http://schemas.openxmlformats.org/officeDocument/2006/relationships/font" Target="fonts/PlayfairDisplay-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Domine-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de32c5779f_0_92: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de32c5779f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e32c5779f_0_101: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de32c5779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e32c5779f_0_110: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de32c5779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de32c5779f_0_169: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de32c5779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e32c5779f_0_129: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de32c5779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de32c5779f_0_138: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de32c5779f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de32c5779f_0_154: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de32c5779f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fb61c2d41_0_10: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fb61c2d4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de32c5779f_0_15: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de32c5779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030bd6140d_0_18: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030bd6140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de32c5779f_0_25: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de32c5779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de32c5779f_0_43: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de32c5779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de32c5779f_0_53: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de32c5779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e32c5779f_0_62: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de32c5779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de32c5779f_0_71: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de32c5779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de32c5779f_0_80:notes"/>
          <p:cNvSpPr/>
          <p:nvPr>
            <p:ph idx="2" type="sldImg"/>
          </p:nvPr>
        </p:nvSpPr>
        <p:spPr>
          <a:xfrm>
            <a:off x="2464919" y="685800"/>
            <a:ext cx="19287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de32c5779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50672" y="2647378"/>
            <a:ext cx="9585600" cy="7298100"/>
          </a:xfrm>
          <a:prstGeom prst="rect">
            <a:avLst/>
          </a:prstGeom>
        </p:spPr>
        <p:txBody>
          <a:bodyPr anchorCtr="0" anchor="b" bIns="176925" lIns="176925" spcFirstLastPara="1" rIns="176925" wrap="square" tIns="176925">
            <a:normAutofit/>
          </a:bodyPr>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11" name="Google Shape;11;p2"/>
          <p:cNvSpPr txBox="1"/>
          <p:nvPr>
            <p:ph idx="1" type="subTitle"/>
          </p:nvPr>
        </p:nvSpPr>
        <p:spPr>
          <a:xfrm>
            <a:off x="350663" y="10076889"/>
            <a:ext cx="9585600" cy="2818200"/>
          </a:xfrm>
          <a:prstGeom prst="rect">
            <a:avLst/>
          </a:prstGeom>
        </p:spPr>
        <p:txBody>
          <a:bodyPr anchorCtr="0" anchor="t" bIns="176925" lIns="176925" spcFirstLastPara="1" rIns="176925" wrap="square" tIns="1769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2"/>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50663" y="3932889"/>
            <a:ext cx="9585600" cy="6981300"/>
          </a:xfrm>
          <a:prstGeom prst="rect">
            <a:avLst/>
          </a:prstGeom>
        </p:spPr>
        <p:txBody>
          <a:bodyPr anchorCtr="0" anchor="b" bIns="176925" lIns="176925" spcFirstLastPara="1" rIns="176925" wrap="square" tIns="176925">
            <a:normAutofit/>
          </a:bodyPr>
          <a:lstStyle>
            <a:lvl1pPr lvl="0" algn="ctr">
              <a:spcBef>
                <a:spcPts val="0"/>
              </a:spcBef>
              <a:spcAft>
                <a:spcPts val="0"/>
              </a:spcAft>
              <a:buSzPts val="23200"/>
              <a:buNone/>
              <a:defRPr sz="23200"/>
            </a:lvl1pPr>
            <a:lvl2pPr lvl="1" algn="ctr">
              <a:spcBef>
                <a:spcPts val="0"/>
              </a:spcBef>
              <a:spcAft>
                <a:spcPts val="0"/>
              </a:spcAft>
              <a:buSzPts val="23200"/>
              <a:buNone/>
              <a:defRPr sz="23200"/>
            </a:lvl2pPr>
            <a:lvl3pPr lvl="2" algn="ctr">
              <a:spcBef>
                <a:spcPts val="0"/>
              </a:spcBef>
              <a:spcAft>
                <a:spcPts val="0"/>
              </a:spcAft>
              <a:buSzPts val="23200"/>
              <a:buNone/>
              <a:defRPr sz="23200"/>
            </a:lvl3pPr>
            <a:lvl4pPr lvl="3" algn="ctr">
              <a:spcBef>
                <a:spcPts val="0"/>
              </a:spcBef>
              <a:spcAft>
                <a:spcPts val="0"/>
              </a:spcAft>
              <a:buSzPts val="23200"/>
              <a:buNone/>
              <a:defRPr sz="23200"/>
            </a:lvl4pPr>
            <a:lvl5pPr lvl="4" algn="ctr">
              <a:spcBef>
                <a:spcPts val="0"/>
              </a:spcBef>
              <a:spcAft>
                <a:spcPts val="0"/>
              </a:spcAft>
              <a:buSzPts val="23200"/>
              <a:buNone/>
              <a:defRPr sz="23200"/>
            </a:lvl5pPr>
            <a:lvl6pPr lvl="5" algn="ctr">
              <a:spcBef>
                <a:spcPts val="0"/>
              </a:spcBef>
              <a:spcAft>
                <a:spcPts val="0"/>
              </a:spcAft>
              <a:buSzPts val="23200"/>
              <a:buNone/>
              <a:defRPr sz="23200"/>
            </a:lvl6pPr>
            <a:lvl7pPr lvl="6" algn="ctr">
              <a:spcBef>
                <a:spcPts val="0"/>
              </a:spcBef>
              <a:spcAft>
                <a:spcPts val="0"/>
              </a:spcAft>
              <a:buSzPts val="23200"/>
              <a:buNone/>
              <a:defRPr sz="23200"/>
            </a:lvl7pPr>
            <a:lvl8pPr lvl="7" algn="ctr">
              <a:spcBef>
                <a:spcPts val="0"/>
              </a:spcBef>
              <a:spcAft>
                <a:spcPts val="0"/>
              </a:spcAft>
              <a:buSzPts val="23200"/>
              <a:buNone/>
              <a:defRPr sz="23200"/>
            </a:lvl8pPr>
            <a:lvl9pPr lvl="8" algn="ctr">
              <a:spcBef>
                <a:spcPts val="0"/>
              </a:spcBef>
              <a:spcAft>
                <a:spcPts val="0"/>
              </a:spcAft>
              <a:buSzPts val="23200"/>
              <a:buNone/>
              <a:defRPr sz="23200"/>
            </a:lvl9pPr>
          </a:lstStyle>
          <a:p>
            <a:r>
              <a:t>xx%</a:t>
            </a:r>
          </a:p>
        </p:txBody>
      </p:sp>
      <p:sp>
        <p:nvSpPr>
          <p:cNvPr id="46" name="Google Shape;46;p11"/>
          <p:cNvSpPr txBox="1"/>
          <p:nvPr>
            <p:ph idx="1" type="body"/>
          </p:nvPr>
        </p:nvSpPr>
        <p:spPr>
          <a:xfrm>
            <a:off x="350663" y="11207911"/>
            <a:ext cx="9585600" cy="4625100"/>
          </a:xfrm>
          <a:prstGeom prst="rect">
            <a:avLst/>
          </a:prstGeom>
        </p:spPr>
        <p:txBody>
          <a:bodyPr anchorCtr="0" anchor="t" bIns="176925" lIns="176925" spcFirstLastPara="1" rIns="176925" wrap="square" tIns="176925">
            <a:normAutofit/>
          </a:bodyPr>
          <a:lstStyle>
            <a:lvl1pPr indent="-450850" lvl="0" marL="457200" algn="ctr">
              <a:spcBef>
                <a:spcPts val="0"/>
              </a:spcBef>
              <a:spcAft>
                <a:spcPts val="0"/>
              </a:spcAft>
              <a:buSzPts val="3500"/>
              <a:buChar char="●"/>
              <a:defRPr/>
            </a:lvl1pPr>
            <a:lvl2pPr indent="-400050" lvl="1" marL="914400" algn="ctr">
              <a:spcBef>
                <a:spcPts val="0"/>
              </a:spcBef>
              <a:spcAft>
                <a:spcPts val="0"/>
              </a:spcAft>
              <a:buSzPts val="2700"/>
              <a:buChar char="○"/>
              <a:defRPr/>
            </a:lvl2pPr>
            <a:lvl3pPr indent="-400050" lvl="2" marL="1371600" algn="ctr">
              <a:spcBef>
                <a:spcPts val="0"/>
              </a:spcBef>
              <a:spcAft>
                <a:spcPts val="0"/>
              </a:spcAft>
              <a:buSzPts val="2700"/>
              <a:buChar char="■"/>
              <a:defRPr/>
            </a:lvl3pPr>
            <a:lvl4pPr indent="-400050" lvl="3" marL="1828800" algn="ctr">
              <a:spcBef>
                <a:spcPts val="0"/>
              </a:spcBef>
              <a:spcAft>
                <a:spcPts val="0"/>
              </a:spcAft>
              <a:buSzPts val="2700"/>
              <a:buChar char="●"/>
              <a:defRPr/>
            </a:lvl4pPr>
            <a:lvl5pPr indent="-400050" lvl="4" marL="2286000" algn="ctr">
              <a:spcBef>
                <a:spcPts val="0"/>
              </a:spcBef>
              <a:spcAft>
                <a:spcPts val="0"/>
              </a:spcAft>
              <a:buSzPts val="2700"/>
              <a:buChar char="○"/>
              <a:defRPr/>
            </a:lvl5pPr>
            <a:lvl6pPr indent="-400050" lvl="5" marL="2743200" algn="ctr">
              <a:spcBef>
                <a:spcPts val="0"/>
              </a:spcBef>
              <a:spcAft>
                <a:spcPts val="0"/>
              </a:spcAft>
              <a:buSzPts val="2700"/>
              <a:buChar char="■"/>
              <a:defRPr/>
            </a:lvl6pPr>
            <a:lvl7pPr indent="-400050" lvl="6" marL="3200400" algn="ctr">
              <a:spcBef>
                <a:spcPts val="0"/>
              </a:spcBef>
              <a:spcAft>
                <a:spcPts val="0"/>
              </a:spcAft>
              <a:buSzPts val="2700"/>
              <a:buChar char="●"/>
              <a:defRPr/>
            </a:lvl7pPr>
            <a:lvl8pPr indent="-400050" lvl="7" marL="3657600" algn="ctr">
              <a:spcBef>
                <a:spcPts val="0"/>
              </a:spcBef>
              <a:spcAft>
                <a:spcPts val="0"/>
              </a:spcAft>
              <a:buSzPts val="2700"/>
              <a:buChar char="○"/>
              <a:defRPr/>
            </a:lvl8pPr>
            <a:lvl9pPr indent="-400050" lvl="8" marL="4114800" algn="ctr">
              <a:spcBef>
                <a:spcPts val="0"/>
              </a:spcBef>
              <a:spcAft>
                <a:spcPts val="0"/>
              </a:spcAft>
              <a:buSzPts val="2700"/>
              <a:buChar char="■"/>
              <a:defRPr/>
            </a:lvl9pPr>
          </a:lstStyle>
          <a:p/>
        </p:txBody>
      </p:sp>
      <p:sp>
        <p:nvSpPr>
          <p:cNvPr id="47" name="Google Shape;47;p11"/>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50663" y="7647467"/>
            <a:ext cx="9585600" cy="2993100"/>
          </a:xfrm>
          <a:prstGeom prst="rect">
            <a:avLst/>
          </a:prstGeom>
        </p:spPr>
        <p:txBody>
          <a:bodyPr anchorCtr="0" anchor="ctr" bIns="176925" lIns="176925" spcFirstLastPara="1" rIns="176925" wrap="square" tIns="176925">
            <a:norm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sp>
        <p:nvSpPr>
          <p:cNvPr id="15" name="Google Shape;15;p3"/>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50663" y="1582311"/>
            <a:ext cx="9585600" cy="2036400"/>
          </a:xfrm>
          <a:prstGeom prst="rect">
            <a:avLst/>
          </a:prstGeom>
        </p:spPr>
        <p:txBody>
          <a:bodyPr anchorCtr="0" anchor="t" bIns="176925" lIns="176925" spcFirstLastPara="1" rIns="176925" wrap="square" tIns="1769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8" name="Google Shape;18;p4"/>
          <p:cNvSpPr txBox="1"/>
          <p:nvPr>
            <p:ph idx="1" type="body"/>
          </p:nvPr>
        </p:nvSpPr>
        <p:spPr>
          <a:xfrm>
            <a:off x="350663" y="4097689"/>
            <a:ext cx="9585600" cy="12147300"/>
          </a:xfrm>
          <a:prstGeom prst="rect">
            <a:avLst/>
          </a:prstGeom>
        </p:spPr>
        <p:txBody>
          <a:bodyPr anchorCtr="0" anchor="t" bIns="176925" lIns="176925" spcFirstLastPara="1" rIns="176925" wrap="square" tIns="176925">
            <a:normAutofit/>
          </a:bodyPr>
          <a:lstStyle>
            <a:lvl1pPr indent="-450850" lvl="0" marL="457200">
              <a:spcBef>
                <a:spcPts val="0"/>
              </a:spcBef>
              <a:spcAft>
                <a:spcPts val="0"/>
              </a:spcAft>
              <a:buSzPts val="3500"/>
              <a:buChar char="●"/>
              <a:defRPr/>
            </a:lvl1pPr>
            <a:lvl2pPr indent="-400050" lvl="1" marL="914400">
              <a:spcBef>
                <a:spcPts val="0"/>
              </a:spcBef>
              <a:spcAft>
                <a:spcPts val="0"/>
              </a:spcAft>
              <a:buSzPts val="2700"/>
              <a:buChar char="○"/>
              <a:defRPr/>
            </a:lvl2pPr>
            <a:lvl3pPr indent="-400050" lvl="2" marL="1371600">
              <a:spcBef>
                <a:spcPts val="0"/>
              </a:spcBef>
              <a:spcAft>
                <a:spcPts val="0"/>
              </a:spcAft>
              <a:buSzPts val="2700"/>
              <a:buChar char="■"/>
              <a:defRPr/>
            </a:lvl3pPr>
            <a:lvl4pPr indent="-400050" lvl="3" marL="1828800">
              <a:spcBef>
                <a:spcPts val="0"/>
              </a:spcBef>
              <a:spcAft>
                <a:spcPts val="0"/>
              </a:spcAft>
              <a:buSzPts val="2700"/>
              <a:buChar char="●"/>
              <a:defRPr/>
            </a:lvl4pPr>
            <a:lvl5pPr indent="-400050" lvl="4" marL="2286000">
              <a:spcBef>
                <a:spcPts val="0"/>
              </a:spcBef>
              <a:spcAft>
                <a:spcPts val="0"/>
              </a:spcAft>
              <a:buSzPts val="2700"/>
              <a:buChar char="○"/>
              <a:defRPr/>
            </a:lvl5pPr>
            <a:lvl6pPr indent="-400050" lvl="5" marL="2743200">
              <a:spcBef>
                <a:spcPts val="0"/>
              </a:spcBef>
              <a:spcAft>
                <a:spcPts val="0"/>
              </a:spcAft>
              <a:buSzPts val="2700"/>
              <a:buChar char="■"/>
              <a:defRPr/>
            </a:lvl6pPr>
            <a:lvl7pPr indent="-400050" lvl="6" marL="3200400">
              <a:spcBef>
                <a:spcPts val="0"/>
              </a:spcBef>
              <a:spcAft>
                <a:spcPts val="0"/>
              </a:spcAft>
              <a:buSzPts val="2700"/>
              <a:buChar char="●"/>
              <a:defRPr/>
            </a:lvl7pPr>
            <a:lvl8pPr indent="-400050" lvl="7" marL="3657600">
              <a:spcBef>
                <a:spcPts val="0"/>
              </a:spcBef>
              <a:spcAft>
                <a:spcPts val="0"/>
              </a:spcAft>
              <a:buSzPts val="2700"/>
              <a:buChar char="○"/>
              <a:defRPr/>
            </a:lvl8pPr>
            <a:lvl9pPr indent="-400050" lvl="8" marL="4114800">
              <a:spcBef>
                <a:spcPts val="0"/>
              </a:spcBef>
              <a:spcAft>
                <a:spcPts val="0"/>
              </a:spcAft>
              <a:buSzPts val="2700"/>
              <a:buChar char="■"/>
              <a:defRPr/>
            </a:lvl9pPr>
          </a:lstStyle>
          <a:p/>
        </p:txBody>
      </p:sp>
      <p:sp>
        <p:nvSpPr>
          <p:cNvPr id="19" name="Google Shape;19;p4"/>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50663" y="1582311"/>
            <a:ext cx="9585600" cy="2036400"/>
          </a:xfrm>
          <a:prstGeom prst="rect">
            <a:avLst/>
          </a:prstGeom>
        </p:spPr>
        <p:txBody>
          <a:bodyPr anchorCtr="0" anchor="t" bIns="176925" lIns="176925" spcFirstLastPara="1" rIns="176925" wrap="square" tIns="1769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2" name="Google Shape;22;p5"/>
          <p:cNvSpPr txBox="1"/>
          <p:nvPr>
            <p:ph idx="1" type="body"/>
          </p:nvPr>
        </p:nvSpPr>
        <p:spPr>
          <a:xfrm>
            <a:off x="350663" y="4097689"/>
            <a:ext cx="4500000" cy="12147300"/>
          </a:xfrm>
          <a:prstGeom prst="rect">
            <a:avLst/>
          </a:prstGeom>
        </p:spPr>
        <p:txBody>
          <a:bodyPr anchorCtr="0" anchor="t" bIns="176925" lIns="176925" spcFirstLastPara="1" rIns="176925" wrap="square" tIns="176925">
            <a:normAutofit/>
          </a:bodyPr>
          <a:lstStyle>
            <a:lvl1pPr indent="-400050" lvl="0" marL="457200">
              <a:spcBef>
                <a:spcPts val="0"/>
              </a:spcBef>
              <a:spcAft>
                <a:spcPts val="0"/>
              </a:spcAft>
              <a:buSzPts val="2700"/>
              <a:buChar char="●"/>
              <a:defRPr sz="2700"/>
            </a:lvl1pPr>
            <a:lvl2pPr indent="-374650" lvl="1" marL="914400">
              <a:spcBef>
                <a:spcPts val="0"/>
              </a:spcBef>
              <a:spcAft>
                <a:spcPts val="0"/>
              </a:spcAft>
              <a:buSzPts val="2300"/>
              <a:buChar char="○"/>
              <a:defRPr sz="2300"/>
            </a:lvl2pPr>
            <a:lvl3pPr indent="-374650" lvl="2" marL="1371600">
              <a:spcBef>
                <a:spcPts val="0"/>
              </a:spcBef>
              <a:spcAft>
                <a:spcPts val="0"/>
              </a:spcAft>
              <a:buSzPts val="2300"/>
              <a:buChar char="■"/>
              <a:defRPr sz="2300"/>
            </a:lvl3pPr>
            <a:lvl4pPr indent="-374650" lvl="3" marL="1828800">
              <a:spcBef>
                <a:spcPts val="0"/>
              </a:spcBef>
              <a:spcAft>
                <a:spcPts val="0"/>
              </a:spcAft>
              <a:buSzPts val="2300"/>
              <a:buChar char="●"/>
              <a:defRPr sz="2300"/>
            </a:lvl4pPr>
            <a:lvl5pPr indent="-374650" lvl="4" marL="2286000">
              <a:spcBef>
                <a:spcPts val="0"/>
              </a:spcBef>
              <a:spcAft>
                <a:spcPts val="0"/>
              </a:spcAft>
              <a:buSzPts val="2300"/>
              <a:buChar char="○"/>
              <a:defRPr sz="2300"/>
            </a:lvl5pPr>
            <a:lvl6pPr indent="-374650" lvl="5" marL="2743200">
              <a:spcBef>
                <a:spcPts val="0"/>
              </a:spcBef>
              <a:spcAft>
                <a:spcPts val="0"/>
              </a:spcAft>
              <a:buSzPts val="2300"/>
              <a:buChar char="■"/>
              <a:defRPr sz="2300"/>
            </a:lvl6pPr>
            <a:lvl7pPr indent="-374650" lvl="6" marL="3200400">
              <a:spcBef>
                <a:spcPts val="0"/>
              </a:spcBef>
              <a:spcAft>
                <a:spcPts val="0"/>
              </a:spcAft>
              <a:buSzPts val="2300"/>
              <a:buChar char="●"/>
              <a:defRPr sz="2300"/>
            </a:lvl7pPr>
            <a:lvl8pPr indent="-374650" lvl="7" marL="3657600">
              <a:spcBef>
                <a:spcPts val="0"/>
              </a:spcBef>
              <a:spcAft>
                <a:spcPts val="0"/>
              </a:spcAft>
              <a:buSzPts val="2300"/>
              <a:buChar char="○"/>
              <a:defRPr sz="2300"/>
            </a:lvl8pPr>
            <a:lvl9pPr indent="-374650" lvl="8" marL="4114800">
              <a:spcBef>
                <a:spcPts val="0"/>
              </a:spcBef>
              <a:spcAft>
                <a:spcPts val="0"/>
              </a:spcAft>
              <a:buSzPts val="2300"/>
              <a:buChar char="■"/>
              <a:defRPr sz="2300"/>
            </a:lvl9pPr>
          </a:lstStyle>
          <a:p/>
        </p:txBody>
      </p:sp>
      <p:sp>
        <p:nvSpPr>
          <p:cNvPr id="23" name="Google Shape;23;p5"/>
          <p:cNvSpPr txBox="1"/>
          <p:nvPr>
            <p:ph idx="2" type="body"/>
          </p:nvPr>
        </p:nvSpPr>
        <p:spPr>
          <a:xfrm>
            <a:off x="5436450" y="4097689"/>
            <a:ext cx="4500000" cy="12147300"/>
          </a:xfrm>
          <a:prstGeom prst="rect">
            <a:avLst/>
          </a:prstGeom>
        </p:spPr>
        <p:txBody>
          <a:bodyPr anchorCtr="0" anchor="t" bIns="176925" lIns="176925" spcFirstLastPara="1" rIns="176925" wrap="square" tIns="176925">
            <a:normAutofit/>
          </a:bodyPr>
          <a:lstStyle>
            <a:lvl1pPr indent="-400050" lvl="0" marL="457200">
              <a:spcBef>
                <a:spcPts val="0"/>
              </a:spcBef>
              <a:spcAft>
                <a:spcPts val="0"/>
              </a:spcAft>
              <a:buSzPts val="2700"/>
              <a:buChar char="●"/>
              <a:defRPr sz="2700"/>
            </a:lvl1pPr>
            <a:lvl2pPr indent="-374650" lvl="1" marL="914400">
              <a:spcBef>
                <a:spcPts val="0"/>
              </a:spcBef>
              <a:spcAft>
                <a:spcPts val="0"/>
              </a:spcAft>
              <a:buSzPts val="2300"/>
              <a:buChar char="○"/>
              <a:defRPr sz="2300"/>
            </a:lvl2pPr>
            <a:lvl3pPr indent="-374650" lvl="2" marL="1371600">
              <a:spcBef>
                <a:spcPts val="0"/>
              </a:spcBef>
              <a:spcAft>
                <a:spcPts val="0"/>
              </a:spcAft>
              <a:buSzPts val="2300"/>
              <a:buChar char="■"/>
              <a:defRPr sz="2300"/>
            </a:lvl3pPr>
            <a:lvl4pPr indent="-374650" lvl="3" marL="1828800">
              <a:spcBef>
                <a:spcPts val="0"/>
              </a:spcBef>
              <a:spcAft>
                <a:spcPts val="0"/>
              </a:spcAft>
              <a:buSzPts val="2300"/>
              <a:buChar char="●"/>
              <a:defRPr sz="2300"/>
            </a:lvl4pPr>
            <a:lvl5pPr indent="-374650" lvl="4" marL="2286000">
              <a:spcBef>
                <a:spcPts val="0"/>
              </a:spcBef>
              <a:spcAft>
                <a:spcPts val="0"/>
              </a:spcAft>
              <a:buSzPts val="2300"/>
              <a:buChar char="○"/>
              <a:defRPr sz="2300"/>
            </a:lvl5pPr>
            <a:lvl6pPr indent="-374650" lvl="5" marL="2743200">
              <a:spcBef>
                <a:spcPts val="0"/>
              </a:spcBef>
              <a:spcAft>
                <a:spcPts val="0"/>
              </a:spcAft>
              <a:buSzPts val="2300"/>
              <a:buChar char="■"/>
              <a:defRPr sz="2300"/>
            </a:lvl6pPr>
            <a:lvl7pPr indent="-374650" lvl="6" marL="3200400">
              <a:spcBef>
                <a:spcPts val="0"/>
              </a:spcBef>
              <a:spcAft>
                <a:spcPts val="0"/>
              </a:spcAft>
              <a:buSzPts val="2300"/>
              <a:buChar char="●"/>
              <a:defRPr sz="2300"/>
            </a:lvl7pPr>
            <a:lvl8pPr indent="-374650" lvl="7" marL="3657600">
              <a:spcBef>
                <a:spcPts val="0"/>
              </a:spcBef>
              <a:spcAft>
                <a:spcPts val="0"/>
              </a:spcAft>
              <a:buSzPts val="2300"/>
              <a:buChar char="○"/>
              <a:defRPr sz="2300"/>
            </a:lvl8pPr>
            <a:lvl9pPr indent="-374650" lvl="8" marL="4114800">
              <a:spcBef>
                <a:spcPts val="0"/>
              </a:spcBef>
              <a:spcAft>
                <a:spcPts val="0"/>
              </a:spcAft>
              <a:buSzPts val="2300"/>
              <a:buChar char="■"/>
              <a:defRPr sz="2300"/>
            </a:lvl9pPr>
          </a:lstStyle>
          <a:p/>
        </p:txBody>
      </p:sp>
      <p:sp>
        <p:nvSpPr>
          <p:cNvPr id="24" name="Google Shape;24;p5"/>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50663" y="1582311"/>
            <a:ext cx="9585600" cy="2036400"/>
          </a:xfrm>
          <a:prstGeom prst="rect">
            <a:avLst/>
          </a:prstGeom>
        </p:spPr>
        <p:txBody>
          <a:bodyPr anchorCtr="0" anchor="t" bIns="176925" lIns="176925" spcFirstLastPara="1" rIns="176925" wrap="square" tIns="1769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7" name="Google Shape;27;p6"/>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50663" y="1975467"/>
            <a:ext cx="3159000" cy="2686800"/>
          </a:xfrm>
          <a:prstGeom prst="rect">
            <a:avLst/>
          </a:prstGeom>
        </p:spPr>
        <p:txBody>
          <a:bodyPr anchorCtr="0" anchor="b" bIns="176925" lIns="176925" spcFirstLastPara="1" rIns="176925" wrap="square" tIns="176925">
            <a:normAutofit/>
          </a:bodyPr>
          <a:lstStyle>
            <a:lvl1pPr lvl="0">
              <a:spcBef>
                <a:spcPts val="0"/>
              </a:spcBef>
              <a:spcAft>
                <a:spcPts val="0"/>
              </a:spcAft>
              <a:buSzPts val="4600"/>
              <a:buNone/>
              <a:defRPr sz="4600"/>
            </a:lvl1pPr>
            <a:lvl2pPr lvl="1">
              <a:spcBef>
                <a:spcPts val="0"/>
              </a:spcBef>
              <a:spcAft>
                <a:spcPts val="0"/>
              </a:spcAft>
              <a:buSzPts val="4600"/>
              <a:buNone/>
              <a:defRPr sz="4600"/>
            </a:lvl2pPr>
            <a:lvl3pPr lvl="2">
              <a:spcBef>
                <a:spcPts val="0"/>
              </a:spcBef>
              <a:spcAft>
                <a:spcPts val="0"/>
              </a:spcAft>
              <a:buSzPts val="4600"/>
              <a:buNone/>
              <a:defRPr sz="4600"/>
            </a:lvl3pPr>
            <a:lvl4pPr lvl="3">
              <a:spcBef>
                <a:spcPts val="0"/>
              </a:spcBef>
              <a:spcAft>
                <a:spcPts val="0"/>
              </a:spcAft>
              <a:buSzPts val="4600"/>
              <a:buNone/>
              <a:defRPr sz="4600"/>
            </a:lvl4pPr>
            <a:lvl5pPr lvl="4">
              <a:spcBef>
                <a:spcPts val="0"/>
              </a:spcBef>
              <a:spcAft>
                <a:spcPts val="0"/>
              </a:spcAft>
              <a:buSzPts val="4600"/>
              <a:buNone/>
              <a:defRPr sz="4600"/>
            </a:lvl5pPr>
            <a:lvl6pPr lvl="5">
              <a:spcBef>
                <a:spcPts val="0"/>
              </a:spcBef>
              <a:spcAft>
                <a:spcPts val="0"/>
              </a:spcAft>
              <a:buSzPts val="4600"/>
              <a:buNone/>
              <a:defRPr sz="4600"/>
            </a:lvl6pPr>
            <a:lvl7pPr lvl="6">
              <a:spcBef>
                <a:spcPts val="0"/>
              </a:spcBef>
              <a:spcAft>
                <a:spcPts val="0"/>
              </a:spcAft>
              <a:buSzPts val="4600"/>
              <a:buNone/>
              <a:defRPr sz="4600"/>
            </a:lvl7pPr>
            <a:lvl8pPr lvl="7">
              <a:spcBef>
                <a:spcPts val="0"/>
              </a:spcBef>
              <a:spcAft>
                <a:spcPts val="0"/>
              </a:spcAft>
              <a:buSzPts val="4600"/>
              <a:buNone/>
              <a:defRPr sz="4600"/>
            </a:lvl8pPr>
            <a:lvl9pPr lvl="8">
              <a:spcBef>
                <a:spcPts val="0"/>
              </a:spcBef>
              <a:spcAft>
                <a:spcPts val="0"/>
              </a:spcAft>
              <a:buSzPts val="4600"/>
              <a:buNone/>
              <a:defRPr sz="4600"/>
            </a:lvl9pPr>
          </a:lstStyle>
          <a:p/>
        </p:txBody>
      </p:sp>
      <p:sp>
        <p:nvSpPr>
          <p:cNvPr id="30" name="Google Shape;30;p7"/>
          <p:cNvSpPr txBox="1"/>
          <p:nvPr>
            <p:ph idx="1" type="body"/>
          </p:nvPr>
        </p:nvSpPr>
        <p:spPr>
          <a:xfrm>
            <a:off x="350663" y="4940800"/>
            <a:ext cx="3159000" cy="11304600"/>
          </a:xfrm>
          <a:prstGeom prst="rect">
            <a:avLst/>
          </a:prstGeom>
        </p:spPr>
        <p:txBody>
          <a:bodyPr anchorCtr="0" anchor="t" bIns="176925" lIns="176925" spcFirstLastPara="1" rIns="176925" wrap="square" tIns="176925">
            <a:normAutofit/>
          </a:bodyPr>
          <a:lstStyle>
            <a:lvl1pPr indent="-374650" lvl="0" marL="457200">
              <a:spcBef>
                <a:spcPts val="0"/>
              </a:spcBef>
              <a:spcAft>
                <a:spcPts val="0"/>
              </a:spcAft>
              <a:buSzPts val="2300"/>
              <a:buChar char="●"/>
              <a:defRPr sz="2300"/>
            </a:lvl1pPr>
            <a:lvl2pPr indent="-374650" lvl="1" marL="914400">
              <a:spcBef>
                <a:spcPts val="0"/>
              </a:spcBef>
              <a:spcAft>
                <a:spcPts val="0"/>
              </a:spcAft>
              <a:buSzPts val="2300"/>
              <a:buChar char="○"/>
              <a:defRPr sz="2300"/>
            </a:lvl2pPr>
            <a:lvl3pPr indent="-374650" lvl="2" marL="1371600">
              <a:spcBef>
                <a:spcPts val="0"/>
              </a:spcBef>
              <a:spcAft>
                <a:spcPts val="0"/>
              </a:spcAft>
              <a:buSzPts val="2300"/>
              <a:buChar char="■"/>
              <a:defRPr sz="2300"/>
            </a:lvl3pPr>
            <a:lvl4pPr indent="-374650" lvl="3" marL="1828800">
              <a:spcBef>
                <a:spcPts val="0"/>
              </a:spcBef>
              <a:spcAft>
                <a:spcPts val="0"/>
              </a:spcAft>
              <a:buSzPts val="2300"/>
              <a:buChar char="●"/>
              <a:defRPr sz="2300"/>
            </a:lvl4pPr>
            <a:lvl5pPr indent="-374650" lvl="4" marL="2286000">
              <a:spcBef>
                <a:spcPts val="0"/>
              </a:spcBef>
              <a:spcAft>
                <a:spcPts val="0"/>
              </a:spcAft>
              <a:buSzPts val="2300"/>
              <a:buChar char="○"/>
              <a:defRPr sz="2300"/>
            </a:lvl5pPr>
            <a:lvl6pPr indent="-374650" lvl="5" marL="2743200">
              <a:spcBef>
                <a:spcPts val="0"/>
              </a:spcBef>
              <a:spcAft>
                <a:spcPts val="0"/>
              </a:spcAft>
              <a:buSzPts val="2300"/>
              <a:buChar char="■"/>
              <a:defRPr sz="2300"/>
            </a:lvl6pPr>
            <a:lvl7pPr indent="-374650" lvl="6" marL="3200400">
              <a:spcBef>
                <a:spcPts val="0"/>
              </a:spcBef>
              <a:spcAft>
                <a:spcPts val="0"/>
              </a:spcAft>
              <a:buSzPts val="2300"/>
              <a:buChar char="●"/>
              <a:defRPr sz="2300"/>
            </a:lvl7pPr>
            <a:lvl8pPr indent="-374650" lvl="7" marL="3657600">
              <a:spcBef>
                <a:spcPts val="0"/>
              </a:spcBef>
              <a:spcAft>
                <a:spcPts val="0"/>
              </a:spcAft>
              <a:buSzPts val="2300"/>
              <a:buChar char="○"/>
              <a:defRPr sz="2300"/>
            </a:lvl8pPr>
            <a:lvl9pPr indent="-374650" lvl="8" marL="4114800">
              <a:spcBef>
                <a:spcPts val="0"/>
              </a:spcBef>
              <a:spcAft>
                <a:spcPts val="0"/>
              </a:spcAft>
              <a:buSzPts val="2300"/>
              <a:buChar char="■"/>
              <a:defRPr sz="2300"/>
            </a:lvl9pPr>
          </a:lstStyle>
          <a:p/>
        </p:txBody>
      </p:sp>
      <p:sp>
        <p:nvSpPr>
          <p:cNvPr id="31" name="Google Shape;31;p7"/>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51531" y="1600533"/>
            <a:ext cx="7163700" cy="14545200"/>
          </a:xfrm>
          <a:prstGeom prst="rect">
            <a:avLst/>
          </a:prstGeom>
        </p:spPr>
        <p:txBody>
          <a:bodyPr anchorCtr="0" anchor="ctr" bIns="176925" lIns="176925" spcFirstLastPara="1" rIns="176925" wrap="square" tIns="176925">
            <a:normAutofit/>
          </a:bodyPr>
          <a:lstStyle>
            <a:lvl1pPr lvl="0">
              <a:spcBef>
                <a:spcPts val="0"/>
              </a:spcBef>
              <a:spcAft>
                <a:spcPts val="0"/>
              </a:spcAft>
              <a:buSzPts val="9300"/>
              <a:buNone/>
              <a:defRPr sz="9300"/>
            </a:lvl1pPr>
            <a:lvl2pPr lvl="1">
              <a:spcBef>
                <a:spcPts val="0"/>
              </a:spcBef>
              <a:spcAft>
                <a:spcPts val="0"/>
              </a:spcAft>
              <a:buSzPts val="9300"/>
              <a:buNone/>
              <a:defRPr sz="9300"/>
            </a:lvl2pPr>
            <a:lvl3pPr lvl="2">
              <a:spcBef>
                <a:spcPts val="0"/>
              </a:spcBef>
              <a:spcAft>
                <a:spcPts val="0"/>
              </a:spcAft>
              <a:buSzPts val="9300"/>
              <a:buNone/>
              <a:defRPr sz="9300"/>
            </a:lvl3pPr>
            <a:lvl4pPr lvl="3">
              <a:spcBef>
                <a:spcPts val="0"/>
              </a:spcBef>
              <a:spcAft>
                <a:spcPts val="0"/>
              </a:spcAft>
              <a:buSzPts val="9300"/>
              <a:buNone/>
              <a:defRPr sz="9300"/>
            </a:lvl4pPr>
            <a:lvl5pPr lvl="4">
              <a:spcBef>
                <a:spcPts val="0"/>
              </a:spcBef>
              <a:spcAft>
                <a:spcPts val="0"/>
              </a:spcAft>
              <a:buSzPts val="9300"/>
              <a:buNone/>
              <a:defRPr sz="9300"/>
            </a:lvl5pPr>
            <a:lvl6pPr lvl="5">
              <a:spcBef>
                <a:spcPts val="0"/>
              </a:spcBef>
              <a:spcAft>
                <a:spcPts val="0"/>
              </a:spcAft>
              <a:buSzPts val="9300"/>
              <a:buNone/>
              <a:defRPr sz="9300"/>
            </a:lvl6pPr>
            <a:lvl7pPr lvl="6">
              <a:spcBef>
                <a:spcPts val="0"/>
              </a:spcBef>
              <a:spcAft>
                <a:spcPts val="0"/>
              </a:spcAft>
              <a:buSzPts val="9300"/>
              <a:buNone/>
              <a:defRPr sz="9300"/>
            </a:lvl7pPr>
            <a:lvl8pPr lvl="7">
              <a:spcBef>
                <a:spcPts val="0"/>
              </a:spcBef>
              <a:spcAft>
                <a:spcPts val="0"/>
              </a:spcAft>
              <a:buSzPts val="9300"/>
              <a:buNone/>
              <a:defRPr sz="9300"/>
            </a:lvl8pPr>
            <a:lvl9pPr lvl="8">
              <a:spcBef>
                <a:spcPts val="0"/>
              </a:spcBef>
              <a:spcAft>
                <a:spcPts val="0"/>
              </a:spcAft>
              <a:buSzPts val="9300"/>
              <a:buNone/>
              <a:defRPr sz="9300"/>
            </a:lvl9pPr>
          </a:lstStyle>
          <a:p/>
        </p:txBody>
      </p:sp>
      <p:sp>
        <p:nvSpPr>
          <p:cNvPr id="34" name="Google Shape;34;p8"/>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143500" y="-444"/>
            <a:ext cx="5143500" cy="18288000"/>
          </a:xfrm>
          <a:prstGeom prst="rect">
            <a:avLst/>
          </a:prstGeom>
          <a:solidFill>
            <a:schemeClr val="lt2"/>
          </a:solidFill>
          <a:ln>
            <a:noFill/>
          </a:ln>
        </p:spPr>
        <p:txBody>
          <a:bodyPr anchorCtr="0" anchor="ctr" bIns="176925" lIns="176925" spcFirstLastPara="1" rIns="176925" wrap="square" tIns="1769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8688" y="4384622"/>
            <a:ext cx="4550700" cy="5270400"/>
          </a:xfrm>
          <a:prstGeom prst="rect">
            <a:avLst/>
          </a:prstGeom>
        </p:spPr>
        <p:txBody>
          <a:bodyPr anchorCtr="0" anchor="b" bIns="176925" lIns="176925" spcFirstLastPara="1" rIns="176925" wrap="square" tIns="176925">
            <a:normAutofit/>
          </a:bodyPr>
          <a:lstStyle>
            <a:lvl1pPr lvl="0" algn="ctr">
              <a:spcBef>
                <a:spcPts val="0"/>
              </a:spcBef>
              <a:spcAft>
                <a:spcPts val="0"/>
              </a:spcAft>
              <a:buSzPts val="8100"/>
              <a:buNone/>
              <a:defRPr sz="8100"/>
            </a:lvl1pPr>
            <a:lvl2pPr lvl="1" algn="ctr">
              <a:spcBef>
                <a:spcPts val="0"/>
              </a:spcBef>
              <a:spcAft>
                <a:spcPts val="0"/>
              </a:spcAft>
              <a:buSzPts val="8100"/>
              <a:buNone/>
              <a:defRPr sz="8100"/>
            </a:lvl2pPr>
            <a:lvl3pPr lvl="2" algn="ctr">
              <a:spcBef>
                <a:spcPts val="0"/>
              </a:spcBef>
              <a:spcAft>
                <a:spcPts val="0"/>
              </a:spcAft>
              <a:buSzPts val="8100"/>
              <a:buNone/>
              <a:defRPr sz="8100"/>
            </a:lvl3pPr>
            <a:lvl4pPr lvl="3" algn="ctr">
              <a:spcBef>
                <a:spcPts val="0"/>
              </a:spcBef>
              <a:spcAft>
                <a:spcPts val="0"/>
              </a:spcAft>
              <a:buSzPts val="8100"/>
              <a:buNone/>
              <a:defRPr sz="8100"/>
            </a:lvl4pPr>
            <a:lvl5pPr lvl="4" algn="ctr">
              <a:spcBef>
                <a:spcPts val="0"/>
              </a:spcBef>
              <a:spcAft>
                <a:spcPts val="0"/>
              </a:spcAft>
              <a:buSzPts val="8100"/>
              <a:buNone/>
              <a:defRPr sz="8100"/>
            </a:lvl5pPr>
            <a:lvl6pPr lvl="5" algn="ctr">
              <a:spcBef>
                <a:spcPts val="0"/>
              </a:spcBef>
              <a:spcAft>
                <a:spcPts val="0"/>
              </a:spcAft>
              <a:buSzPts val="8100"/>
              <a:buNone/>
              <a:defRPr sz="8100"/>
            </a:lvl6pPr>
            <a:lvl7pPr lvl="6" algn="ctr">
              <a:spcBef>
                <a:spcPts val="0"/>
              </a:spcBef>
              <a:spcAft>
                <a:spcPts val="0"/>
              </a:spcAft>
              <a:buSzPts val="8100"/>
              <a:buNone/>
              <a:defRPr sz="8100"/>
            </a:lvl7pPr>
            <a:lvl8pPr lvl="7" algn="ctr">
              <a:spcBef>
                <a:spcPts val="0"/>
              </a:spcBef>
              <a:spcAft>
                <a:spcPts val="0"/>
              </a:spcAft>
              <a:buSzPts val="8100"/>
              <a:buNone/>
              <a:defRPr sz="8100"/>
            </a:lvl8pPr>
            <a:lvl9pPr lvl="8" algn="ctr">
              <a:spcBef>
                <a:spcPts val="0"/>
              </a:spcBef>
              <a:spcAft>
                <a:spcPts val="0"/>
              </a:spcAft>
              <a:buSzPts val="8100"/>
              <a:buNone/>
              <a:defRPr sz="8100"/>
            </a:lvl9pPr>
          </a:lstStyle>
          <a:p/>
        </p:txBody>
      </p:sp>
      <p:sp>
        <p:nvSpPr>
          <p:cNvPr id="38" name="Google Shape;38;p9"/>
          <p:cNvSpPr txBox="1"/>
          <p:nvPr>
            <p:ph idx="1" type="subTitle"/>
          </p:nvPr>
        </p:nvSpPr>
        <p:spPr>
          <a:xfrm>
            <a:off x="298688" y="9966489"/>
            <a:ext cx="4550700" cy="4391400"/>
          </a:xfrm>
          <a:prstGeom prst="rect">
            <a:avLst/>
          </a:prstGeom>
        </p:spPr>
        <p:txBody>
          <a:bodyPr anchorCtr="0" anchor="t" bIns="176925" lIns="176925" spcFirstLastPara="1" rIns="176925" wrap="square" tIns="176925">
            <a:normAutofit/>
          </a:bodyPr>
          <a:lstStyle>
            <a:lvl1pPr lvl="0" algn="ctr">
              <a:lnSpc>
                <a:spcPct val="100000"/>
              </a:lnSpc>
              <a:spcBef>
                <a:spcPts val="0"/>
              </a:spcBef>
              <a:spcAft>
                <a:spcPts val="0"/>
              </a:spcAft>
              <a:buSzPts val="4100"/>
              <a:buNone/>
              <a:defRPr sz="4100"/>
            </a:lvl1pPr>
            <a:lvl2pPr lvl="1" algn="ctr">
              <a:lnSpc>
                <a:spcPct val="100000"/>
              </a:lnSpc>
              <a:spcBef>
                <a:spcPts val="0"/>
              </a:spcBef>
              <a:spcAft>
                <a:spcPts val="0"/>
              </a:spcAft>
              <a:buSzPts val="4100"/>
              <a:buNone/>
              <a:defRPr sz="4100"/>
            </a:lvl2pPr>
            <a:lvl3pPr lvl="2" algn="ctr">
              <a:lnSpc>
                <a:spcPct val="100000"/>
              </a:lnSpc>
              <a:spcBef>
                <a:spcPts val="0"/>
              </a:spcBef>
              <a:spcAft>
                <a:spcPts val="0"/>
              </a:spcAft>
              <a:buSzPts val="4100"/>
              <a:buNone/>
              <a:defRPr sz="4100"/>
            </a:lvl3pPr>
            <a:lvl4pPr lvl="3" algn="ctr">
              <a:lnSpc>
                <a:spcPct val="100000"/>
              </a:lnSpc>
              <a:spcBef>
                <a:spcPts val="0"/>
              </a:spcBef>
              <a:spcAft>
                <a:spcPts val="0"/>
              </a:spcAft>
              <a:buSzPts val="4100"/>
              <a:buNone/>
              <a:defRPr sz="4100"/>
            </a:lvl4pPr>
            <a:lvl5pPr lvl="4" algn="ctr">
              <a:lnSpc>
                <a:spcPct val="100000"/>
              </a:lnSpc>
              <a:spcBef>
                <a:spcPts val="0"/>
              </a:spcBef>
              <a:spcAft>
                <a:spcPts val="0"/>
              </a:spcAft>
              <a:buSzPts val="4100"/>
              <a:buNone/>
              <a:defRPr sz="4100"/>
            </a:lvl5pPr>
            <a:lvl6pPr lvl="5" algn="ctr">
              <a:lnSpc>
                <a:spcPct val="100000"/>
              </a:lnSpc>
              <a:spcBef>
                <a:spcPts val="0"/>
              </a:spcBef>
              <a:spcAft>
                <a:spcPts val="0"/>
              </a:spcAft>
              <a:buSzPts val="4100"/>
              <a:buNone/>
              <a:defRPr sz="4100"/>
            </a:lvl6pPr>
            <a:lvl7pPr lvl="6" algn="ctr">
              <a:lnSpc>
                <a:spcPct val="100000"/>
              </a:lnSpc>
              <a:spcBef>
                <a:spcPts val="0"/>
              </a:spcBef>
              <a:spcAft>
                <a:spcPts val="0"/>
              </a:spcAft>
              <a:buSzPts val="4100"/>
              <a:buNone/>
              <a:defRPr sz="4100"/>
            </a:lvl7pPr>
            <a:lvl8pPr lvl="7" algn="ctr">
              <a:lnSpc>
                <a:spcPct val="100000"/>
              </a:lnSpc>
              <a:spcBef>
                <a:spcPts val="0"/>
              </a:spcBef>
              <a:spcAft>
                <a:spcPts val="0"/>
              </a:spcAft>
              <a:buSzPts val="4100"/>
              <a:buNone/>
              <a:defRPr sz="4100"/>
            </a:lvl8pPr>
            <a:lvl9pPr lvl="8" algn="ctr">
              <a:lnSpc>
                <a:spcPct val="100000"/>
              </a:lnSpc>
              <a:spcBef>
                <a:spcPts val="0"/>
              </a:spcBef>
              <a:spcAft>
                <a:spcPts val="0"/>
              </a:spcAft>
              <a:buSzPts val="4100"/>
              <a:buNone/>
              <a:defRPr sz="4100"/>
            </a:lvl9pPr>
          </a:lstStyle>
          <a:p/>
        </p:txBody>
      </p:sp>
      <p:sp>
        <p:nvSpPr>
          <p:cNvPr id="39" name="Google Shape;39;p9"/>
          <p:cNvSpPr txBox="1"/>
          <p:nvPr>
            <p:ph idx="2" type="body"/>
          </p:nvPr>
        </p:nvSpPr>
        <p:spPr>
          <a:xfrm>
            <a:off x="5556938" y="2574489"/>
            <a:ext cx="4316700" cy="13138200"/>
          </a:xfrm>
          <a:prstGeom prst="rect">
            <a:avLst/>
          </a:prstGeom>
        </p:spPr>
        <p:txBody>
          <a:bodyPr anchorCtr="0" anchor="ctr" bIns="176925" lIns="176925" spcFirstLastPara="1" rIns="176925" wrap="square" tIns="176925">
            <a:normAutofit/>
          </a:bodyPr>
          <a:lstStyle>
            <a:lvl1pPr indent="-450850" lvl="0" marL="457200">
              <a:spcBef>
                <a:spcPts val="0"/>
              </a:spcBef>
              <a:spcAft>
                <a:spcPts val="0"/>
              </a:spcAft>
              <a:buSzPts val="3500"/>
              <a:buChar char="●"/>
              <a:defRPr/>
            </a:lvl1pPr>
            <a:lvl2pPr indent="-400050" lvl="1" marL="914400">
              <a:spcBef>
                <a:spcPts val="0"/>
              </a:spcBef>
              <a:spcAft>
                <a:spcPts val="0"/>
              </a:spcAft>
              <a:buSzPts val="2700"/>
              <a:buChar char="○"/>
              <a:defRPr/>
            </a:lvl2pPr>
            <a:lvl3pPr indent="-400050" lvl="2" marL="1371600">
              <a:spcBef>
                <a:spcPts val="0"/>
              </a:spcBef>
              <a:spcAft>
                <a:spcPts val="0"/>
              </a:spcAft>
              <a:buSzPts val="2700"/>
              <a:buChar char="■"/>
              <a:defRPr/>
            </a:lvl3pPr>
            <a:lvl4pPr indent="-400050" lvl="3" marL="1828800">
              <a:spcBef>
                <a:spcPts val="0"/>
              </a:spcBef>
              <a:spcAft>
                <a:spcPts val="0"/>
              </a:spcAft>
              <a:buSzPts val="2700"/>
              <a:buChar char="●"/>
              <a:defRPr/>
            </a:lvl4pPr>
            <a:lvl5pPr indent="-400050" lvl="4" marL="2286000">
              <a:spcBef>
                <a:spcPts val="0"/>
              </a:spcBef>
              <a:spcAft>
                <a:spcPts val="0"/>
              </a:spcAft>
              <a:buSzPts val="2700"/>
              <a:buChar char="○"/>
              <a:defRPr/>
            </a:lvl5pPr>
            <a:lvl6pPr indent="-400050" lvl="5" marL="2743200">
              <a:spcBef>
                <a:spcPts val="0"/>
              </a:spcBef>
              <a:spcAft>
                <a:spcPts val="0"/>
              </a:spcAft>
              <a:buSzPts val="2700"/>
              <a:buChar char="■"/>
              <a:defRPr/>
            </a:lvl6pPr>
            <a:lvl7pPr indent="-400050" lvl="6" marL="3200400">
              <a:spcBef>
                <a:spcPts val="0"/>
              </a:spcBef>
              <a:spcAft>
                <a:spcPts val="0"/>
              </a:spcAft>
              <a:buSzPts val="2700"/>
              <a:buChar char="●"/>
              <a:defRPr/>
            </a:lvl7pPr>
            <a:lvl8pPr indent="-400050" lvl="7" marL="3657600">
              <a:spcBef>
                <a:spcPts val="0"/>
              </a:spcBef>
              <a:spcAft>
                <a:spcPts val="0"/>
              </a:spcAft>
              <a:buSzPts val="2700"/>
              <a:buChar char="○"/>
              <a:defRPr/>
            </a:lvl8pPr>
            <a:lvl9pPr indent="-400050" lvl="8" marL="4114800">
              <a:spcBef>
                <a:spcPts val="0"/>
              </a:spcBef>
              <a:spcAft>
                <a:spcPts val="0"/>
              </a:spcAft>
              <a:buSzPts val="2700"/>
              <a:buChar char="■"/>
              <a:defRPr/>
            </a:lvl9pPr>
          </a:lstStyle>
          <a:p/>
        </p:txBody>
      </p:sp>
      <p:sp>
        <p:nvSpPr>
          <p:cNvPr id="40" name="Google Shape;40;p9"/>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50663" y="15042044"/>
            <a:ext cx="6748800" cy="2151600"/>
          </a:xfrm>
          <a:prstGeom prst="rect">
            <a:avLst/>
          </a:prstGeom>
        </p:spPr>
        <p:txBody>
          <a:bodyPr anchorCtr="0" anchor="ctr" bIns="176925" lIns="176925" spcFirstLastPara="1" rIns="176925" wrap="square" tIns="176925">
            <a:normAutofit/>
          </a:bodyPr>
          <a:lstStyle>
            <a:lvl1pPr indent="-228600" lvl="0" marL="457200">
              <a:lnSpc>
                <a:spcPct val="100000"/>
              </a:lnSpc>
              <a:spcBef>
                <a:spcPts val="0"/>
              </a:spcBef>
              <a:spcAft>
                <a:spcPts val="0"/>
              </a:spcAft>
              <a:buSzPts val="3500"/>
              <a:buNone/>
              <a:defRPr/>
            </a:lvl1pPr>
          </a:lstStyle>
          <a:p/>
        </p:txBody>
      </p:sp>
      <p:sp>
        <p:nvSpPr>
          <p:cNvPr id="43" name="Google Shape;43;p10"/>
          <p:cNvSpPr txBox="1"/>
          <p:nvPr>
            <p:ph idx="12" type="sldNum"/>
          </p:nvPr>
        </p:nvSpPr>
        <p:spPr>
          <a:xfrm>
            <a:off x="9531515" y="16580326"/>
            <a:ext cx="617400" cy="1399500"/>
          </a:xfrm>
          <a:prstGeom prst="rect">
            <a:avLst/>
          </a:prstGeom>
        </p:spPr>
        <p:txBody>
          <a:bodyPr anchorCtr="0" anchor="ctr" bIns="176925" lIns="176925" spcFirstLastPara="1" rIns="176925" wrap="square" tIns="176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50663" y="1582311"/>
            <a:ext cx="9585600" cy="2036400"/>
          </a:xfrm>
          <a:prstGeom prst="rect">
            <a:avLst/>
          </a:prstGeom>
          <a:noFill/>
          <a:ln>
            <a:noFill/>
          </a:ln>
        </p:spPr>
        <p:txBody>
          <a:bodyPr anchorCtr="0" anchor="t" bIns="176925" lIns="176925" spcFirstLastPara="1" rIns="176925" wrap="square" tIns="176925">
            <a:normAutofit/>
          </a:bodyPr>
          <a:lstStyle>
            <a:lvl1pPr lvl="0">
              <a:spcBef>
                <a:spcPts val="0"/>
              </a:spcBef>
              <a:spcAft>
                <a:spcPts val="0"/>
              </a:spcAft>
              <a:buClr>
                <a:schemeClr val="dk1"/>
              </a:buClr>
              <a:buSzPts val="5400"/>
              <a:buNone/>
              <a:defRPr sz="5400">
                <a:solidFill>
                  <a:schemeClr val="dk1"/>
                </a:solidFill>
              </a:defRPr>
            </a:lvl1pPr>
            <a:lvl2pPr lvl="1">
              <a:spcBef>
                <a:spcPts val="0"/>
              </a:spcBef>
              <a:spcAft>
                <a:spcPts val="0"/>
              </a:spcAft>
              <a:buClr>
                <a:schemeClr val="dk1"/>
              </a:buClr>
              <a:buSzPts val="5400"/>
              <a:buNone/>
              <a:defRPr sz="5400">
                <a:solidFill>
                  <a:schemeClr val="dk1"/>
                </a:solidFill>
              </a:defRPr>
            </a:lvl2pPr>
            <a:lvl3pPr lvl="2">
              <a:spcBef>
                <a:spcPts val="0"/>
              </a:spcBef>
              <a:spcAft>
                <a:spcPts val="0"/>
              </a:spcAft>
              <a:buClr>
                <a:schemeClr val="dk1"/>
              </a:buClr>
              <a:buSzPts val="5400"/>
              <a:buNone/>
              <a:defRPr sz="5400">
                <a:solidFill>
                  <a:schemeClr val="dk1"/>
                </a:solidFill>
              </a:defRPr>
            </a:lvl3pPr>
            <a:lvl4pPr lvl="3">
              <a:spcBef>
                <a:spcPts val="0"/>
              </a:spcBef>
              <a:spcAft>
                <a:spcPts val="0"/>
              </a:spcAft>
              <a:buClr>
                <a:schemeClr val="dk1"/>
              </a:buClr>
              <a:buSzPts val="5400"/>
              <a:buNone/>
              <a:defRPr sz="5400">
                <a:solidFill>
                  <a:schemeClr val="dk1"/>
                </a:solidFill>
              </a:defRPr>
            </a:lvl4pPr>
            <a:lvl5pPr lvl="4">
              <a:spcBef>
                <a:spcPts val="0"/>
              </a:spcBef>
              <a:spcAft>
                <a:spcPts val="0"/>
              </a:spcAft>
              <a:buClr>
                <a:schemeClr val="dk1"/>
              </a:buClr>
              <a:buSzPts val="5400"/>
              <a:buNone/>
              <a:defRPr sz="5400">
                <a:solidFill>
                  <a:schemeClr val="dk1"/>
                </a:solidFill>
              </a:defRPr>
            </a:lvl5pPr>
            <a:lvl6pPr lvl="5">
              <a:spcBef>
                <a:spcPts val="0"/>
              </a:spcBef>
              <a:spcAft>
                <a:spcPts val="0"/>
              </a:spcAft>
              <a:buClr>
                <a:schemeClr val="dk1"/>
              </a:buClr>
              <a:buSzPts val="5400"/>
              <a:buNone/>
              <a:defRPr sz="5400">
                <a:solidFill>
                  <a:schemeClr val="dk1"/>
                </a:solidFill>
              </a:defRPr>
            </a:lvl6pPr>
            <a:lvl7pPr lvl="6">
              <a:spcBef>
                <a:spcPts val="0"/>
              </a:spcBef>
              <a:spcAft>
                <a:spcPts val="0"/>
              </a:spcAft>
              <a:buClr>
                <a:schemeClr val="dk1"/>
              </a:buClr>
              <a:buSzPts val="5400"/>
              <a:buNone/>
              <a:defRPr sz="5400">
                <a:solidFill>
                  <a:schemeClr val="dk1"/>
                </a:solidFill>
              </a:defRPr>
            </a:lvl7pPr>
            <a:lvl8pPr lvl="7">
              <a:spcBef>
                <a:spcPts val="0"/>
              </a:spcBef>
              <a:spcAft>
                <a:spcPts val="0"/>
              </a:spcAft>
              <a:buClr>
                <a:schemeClr val="dk1"/>
              </a:buClr>
              <a:buSzPts val="5400"/>
              <a:buNone/>
              <a:defRPr sz="5400">
                <a:solidFill>
                  <a:schemeClr val="dk1"/>
                </a:solidFill>
              </a:defRPr>
            </a:lvl8pPr>
            <a:lvl9pPr lvl="8">
              <a:spcBef>
                <a:spcPts val="0"/>
              </a:spcBef>
              <a:spcAft>
                <a:spcPts val="0"/>
              </a:spcAft>
              <a:buClr>
                <a:schemeClr val="dk1"/>
              </a:buClr>
              <a:buSzPts val="5400"/>
              <a:buNone/>
              <a:defRPr sz="5400">
                <a:solidFill>
                  <a:schemeClr val="dk1"/>
                </a:solidFill>
              </a:defRPr>
            </a:lvl9pPr>
          </a:lstStyle>
          <a:p/>
        </p:txBody>
      </p:sp>
      <p:sp>
        <p:nvSpPr>
          <p:cNvPr id="7" name="Google Shape;7;p1"/>
          <p:cNvSpPr txBox="1"/>
          <p:nvPr>
            <p:ph idx="1" type="body"/>
          </p:nvPr>
        </p:nvSpPr>
        <p:spPr>
          <a:xfrm>
            <a:off x="350663" y="4097689"/>
            <a:ext cx="9585600" cy="12147300"/>
          </a:xfrm>
          <a:prstGeom prst="rect">
            <a:avLst/>
          </a:prstGeom>
          <a:noFill/>
          <a:ln>
            <a:noFill/>
          </a:ln>
        </p:spPr>
        <p:txBody>
          <a:bodyPr anchorCtr="0" anchor="t" bIns="176925" lIns="176925" spcFirstLastPara="1" rIns="176925" wrap="square" tIns="176925">
            <a:normAutofit/>
          </a:bodyPr>
          <a:lstStyle>
            <a:lvl1pPr indent="-450850" lvl="0" marL="457200">
              <a:lnSpc>
                <a:spcPct val="115000"/>
              </a:lnSpc>
              <a:spcBef>
                <a:spcPts val="0"/>
              </a:spcBef>
              <a:spcAft>
                <a:spcPts val="0"/>
              </a:spcAft>
              <a:buClr>
                <a:schemeClr val="dk2"/>
              </a:buClr>
              <a:buSzPts val="3500"/>
              <a:buChar char="●"/>
              <a:defRPr sz="3500">
                <a:solidFill>
                  <a:schemeClr val="dk2"/>
                </a:solidFill>
              </a:defRPr>
            </a:lvl1pPr>
            <a:lvl2pPr indent="-400050" lvl="1" marL="914400">
              <a:lnSpc>
                <a:spcPct val="115000"/>
              </a:lnSpc>
              <a:spcBef>
                <a:spcPts val="0"/>
              </a:spcBef>
              <a:spcAft>
                <a:spcPts val="0"/>
              </a:spcAft>
              <a:buClr>
                <a:schemeClr val="dk2"/>
              </a:buClr>
              <a:buSzPts val="2700"/>
              <a:buChar char="○"/>
              <a:defRPr sz="2700">
                <a:solidFill>
                  <a:schemeClr val="dk2"/>
                </a:solidFill>
              </a:defRPr>
            </a:lvl2pPr>
            <a:lvl3pPr indent="-400050" lvl="2" marL="1371600">
              <a:lnSpc>
                <a:spcPct val="115000"/>
              </a:lnSpc>
              <a:spcBef>
                <a:spcPts val="0"/>
              </a:spcBef>
              <a:spcAft>
                <a:spcPts val="0"/>
              </a:spcAft>
              <a:buClr>
                <a:schemeClr val="dk2"/>
              </a:buClr>
              <a:buSzPts val="2700"/>
              <a:buChar char="■"/>
              <a:defRPr sz="2700">
                <a:solidFill>
                  <a:schemeClr val="dk2"/>
                </a:solidFill>
              </a:defRPr>
            </a:lvl3pPr>
            <a:lvl4pPr indent="-400050" lvl="3" marL="1828800">
              <a:lnSpc>
                <a:spcPct val="115000"/>
              </a:lnSpc>
              <a:spcBef>
                <a:spcPts val="0"/>
              </a:spcBef>
              <a:spcAft>
                <a:spcPts val="0"/>
              </a:spcAft>
              <a:buClr>
                <a:schemeClr val="dk2"/>
              </a:buClr>
              <a:buSzPts val="2700"/>
              <a:buChar char="●"/>
              <a:defRPr sz="2700">
                <a:solidFill>
                  <a:schemeClr val="dk2"/>
                </a:solidFill>
              </a:defRPr>
            </a:lvl4pPr>
            <a:lvl5pPr indent="-400050" lvl="4" marL="2286000">
              <a:lnSpc>
                <a:spcPct val="115000"/>
              </a:lnSpc>
              <a:spcBef>
                <a:spcPts val="0"/>
              </a:spcBef>
              <a:spcAft>
                <a:spcPts val="0"/>
              </a:spcAft>
              <a:buClr>
                <a:schemeClr val="dk2"/>
              </a:buClr>
              <a:buSzPts val="2700"/>
              <a:buChar char="○"/>
              <a:defRPr sz="2700">
                <a:solidFill>
                  <a:schemeClr val="dk2"/>
                </a:solidFill>
              </a:defRPr>
            </a:lvl5pPr>
            <a:lvl6pPr indent="-400050" lvl="5" marL="2743200">
              <a:lnSpc>
                <a:spcPct val="115000"/>
              </a:lnSpc>
              <a:spcBef>
                <a:spcPts val="0"/>
              </a:spcBef>
              <a:spcAft>
                <a:spcPts val="0"/>
              </a:spcAft>
              <a:buClr>
                <a:schemeClr val="dk2"/>
              </a:buClr>
              <a:buSzPts val="2700"/>
              <a:buChar char="■"/>
              <a:defRPr sz="2700">
                <a:solidFill>
                  <a:schemeClr val="dk2"/>
                </a:solidFill>
              </a:defRPr>
            </a:lvl6pPr>
            <a:lvl7pPr indent="-400050" lvl="6" marL="3200400">
              <a:lnSpc>
                <a:spcPct val="115000"/>
              </a:lnSpc>
              <a:spcBef>
                <a:spcPts val="0"/>
              </a:spcBef>
              <a:spcAft>
                <a:spcPts val="0"/>
              </a:spcAft>
              <a:buClr>
                <a:schemeClr val="dk2"/>
              </a:buClr>
              <a:buSzPts val="2700"/>
              <a:buChar char="●"/>
              <a:defRPr sz="2700">
                <a:solidFill>
                  <a:schemeClr val="dk2"/>
                </a:solidFill>
              </a:defRPr>
            </a:lvl7pPr>
            <a:lvl8pPr indent="-400050" lvl="7" marL="3657600">
              <a:lnSpc>
                <a:spcPct val="115000"/>
              </a:lnSpc>
              <a:spcBef>
                <a:spcPts val="0"/>
              </a:spcBef>
              <a:spcAft>
                <a:spcPts val="0"/>
              </a:spcAft>
              <a:buClr>
                <a:schemeClr val="dk2"/>
              </a:buClr>
              <a:buSzPts val="2700"/>
              <a:buChar char="○"/>
              <a:defRPr sz="2700">
                <a:solidFill>
                  <a:schemeClr val="dk2"/>
                </a:solidFill>
              </a:defRPr>
            </a:lvl8pPr>
            <a:lvl9pPr indent="-400050" lvl="8" marL="4114800">
              <a:lnSpc>
                <a:spcPct val="115000"/>
              </a:lnSpc>
              <a:spcBef>
                <a:spcPts val="0"/>
              </a:spcBef>
              <a:spcAft>
                <a:spcPts val="0"/>
              </a:spcAft>
              <a:buClr>
                <a:schemeClr val="dk2"/>
              </a:buClr>
              <a:buSzPts val="2700"/>
              <a:buChar char="■"/>
              <a:defRPr sz="2700">
                <a:solidFill>
                  <a:schemeClr val="dk2"/>
                </a:solidFill>
              </a:defRPr>
            </a:lvl9pPr>
          </a:lstStyle>
          <a:p/>
        </p:txBody>
      </p:sp>
      <p:sp>
        <p:nvSpPr>
          <p:cNvPr id="8" name="Google Shape;8;p1"/>
          <p:cNvSpPr txBox="1"/>
          <p:nvPr>
            <p:ph idx="12" type="sldNum"/>
          </p:nvPr>
        </p:nvSpPr>
        <p:spPr>
          <a:xfrm>
            <a:off x="9531515" y="16580326"/>
            <a:ext cx="617400" cy="1399500"/>
          </a:xfrm>
          <a:prstGeom prst="rect">
            <a:avLst/>
          </a:prstGeom>
          <a:noFill/>
          <a:ln>
            <a:noFill/>
          </a:ln>
        </p:spPr>
        <p:txBody>
          <a:bodyPr anchorCtr="0" anchor="ctr" bIns="176925" lIns="176925" spcFirstLastPara="1" rIns="176925" wrap="square" tIns="176925">
            <a:normAutofit/>
          </a:bodyPr>
          <a:lstStyle>
            <a:lvl1pPr lvl="0" algn="r">
              <a:buNone/>
              <a:defRPr sz="1900">
                <a:solidFill>
                  <a:schemeClr val="dk2"/>
                </a:solidFill>
              </a:defRPr>
            </a:lvl1pPr>
            <a:lvl2pPr lvl="1" algn="r">
              <a:buNone/>
              <a:defRPr sz="1900">
                <a:solidFill>
                  <a:schemeClr val="dk2"/>
                </a:solidFill>
              </a:defRPr>
            </a:lvl2pPr>
            <a:lvl3pPr lvl="2" algn="r">
              <a:buNone/>
              <a:defRPr sz="1900">
                <a:solidFill>
                  <a:schemeClr val="dk2"/>
                </a:solidFill>
              </a:defRPr>
            </a:lvl3pPr>
            <a:lvl4pPr lvl="3" algn="r">
              <a:buNone/>
              <a:defRPr sz="1900">
                <a:solidFill>
                  <a:schemeClr val="dk2"/>
                </a:solidFill>
              </a:defRPr>
            </a:lvl4pPr>
            <a:lvl5pPr lvl="4" algn="r">
              <a:buNone/>
              <a:defRPr sz="1900">
                <a:solidFill>
                  <a:schemeClr val="dk2"/>
                </a:solidFill>
              </a:defRPr>
            </a:lvl5pPr>
            <a:lvl6pPr lvl="5" algn="r">
              <a:buNone/>
              <a:defRPr sz="1900">
                <a:solidFill>
                  <a:schemeClr val="dk2"/>
                </a:solidFill>
              </a:defRPr>
            </a:lvl6pPr>
            <a:lvl7pPr lvl="6" algn="r">
              <a:buNone/>
              <a:defRPr sz="1900">
                <a:solidFill>
                  <a:schemeClr val="dk2"/>
                </a:solidFill>
              </a:defRPr>
            </a:lvl7pPr>
            <a:lvl8pPr lvl="7" algn="r">
              <a:buNone/>
              <a:defRPr sz="1900">
                <a:solidFill>
                  <a:schemeClr val="dk2"/>
                </a:solidFill>
              </a:defRPr>
            </a:lvl8pPr>
            <a:lvl9pPr lvl="8" algn="r">
              <a:buNone/>
              <a:defRPr sz="1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devonhayakawa.com/" TargetMode="External"/><Relationship Id="rId5" Type="http://schemas.openxmlformats.org/officeDocument/2006/relationships/hyperlink" Target="http://jacobdavidlang.com/" TargetMode="External"/><Relationship Id="rId6" Type="http://schemas.openxmlformats.org/officeDocument/2006/relationships/image" Target="../media/image25.jpg"/><Relationship Id="rId7"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hyperlink" Target="http://www.madeleinebohn.com/" TargetMode="External"/><Relationship Id="rId5" Type="http://schemas.openxmlformats.org/officeDocument/2006/relationships/image" Target="../media/image5.jpg"/><Relationship Id="rId6"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www.megjohnsactress.com/" TargetMode="External"/><Relationship Id="rId5" Type="http://schemas.openxmlformats.org/officeDocument/2006/relationships/hyperlink" Target="http://www.katieelman.com/" TargetMode="External"/><Relationship Id="rId6" Type="http://schemas.openxmlformats.org/officeDocument/2006/relationships/image" Target="../media/image28.jpg"/><Relationship Id="rId7" Type="http://schemas.openxmlformats.org/officeDocument/2006/relationships/image" Target="../media/image21.jpg"/><Relationship Id="rId8"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www.emmasophierund.com/" TargetMode="External"/><Relationship Id="rId5" Type="http://schemas.openxmlformats.org/officeDocument/2006/relationships/image" Target="../media/image22.jpg"/><Relationship Id="rId6"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s://www.minimansionproductions.com" TargetMode="External"/><Relationship Id="rId6"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hyperlink" Target="https://l.instagram.com/?u=http%3A%2F%2Falexbrocksound.com%2F&amp;e=AT11xhINIqU_Di0ZiaL0FDkBXtTiKxpn6SfCCdZO-0ZKogpBWaOHI0Uov9D40ED-u7bYIWw2_Snr4lyK-WX4ds8XIulkO0YtFzu6LMBeVsN_367N3PWR3OQ" TargetMode="External"/><Relationship Id="rId5" Type="http://schemas.openxmlformats.org/officeDocument/2006/relationships/hyperlink" Target="https://l.instagram.com/?u=http%3A%2F%2Falexbrocksound.com%2F&amp;e=AT11xhINIqU_Di0ZiaL0FDkBXtTiKxpn6SfCCdZO-0ZKogpBWaOHI0Uov9D40ED-u7bYIWw2_Snr4lyK-WX4ds8XIulkO0YtFzu6LMBeVsN_367N3PWR3OQ" TargetMode="External"/><Relationship Id="rId6"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s://newplayexchange.org/users/60900/emily-worrell" TargetMode="External"/><Relationship Id="rId5" Type="http://schemas.openxmlformats.org/officeDocument/2006/relationships/image" Target="../media/image5.jpg"/><Relationship Id="rId6"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jp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ww.ashleylenoxwest.com/" TargetMode="External"/><Relationship Id="rId5" Type="http://schemas.openxmlformats.org/officeDocument/2006/relationships/image" Target="../media/image7.png"/><Relationship Id="rId6"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www.ariannarose.net" TargetMode="External"/><Relationship Id="rId5" Type="http://schemas.openxmlformats.org/officeDocument/2006/relationships/image" Target="../media/image8.jpg"/><Relationship Id="rId6" Type="http://schemas.openxmlformats.org/officeDocument/2006/relationships/hyperlink" Target="http://annaleiseloxton.com/" TargetMode="External"/><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55" name="Google Shape;55;p13"/>
          <p:cNvSpPr txBox="1"/>
          <p:nvPr/>
        </p:nvSpPr>
        <p:spPr>
          <a:xfrm>
            <a:off x="430200" y="5458450"/>
            <a:ext cx="9426600" cy="387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0">
                <a:solidFill>
                  <a:schemeClr val="dk2"/>
                </a:solidFill>
                <a:latin typeface="Playfair Display"/>
                <a:ea typeface="Playfair Display"/>
                <a:cs typeface="Playfair Display"/>
                <a:sym typeface="Playfair Display"/>
              </a:rPr>
              <a:t>Shes, Theys,</a:t>
            </a:r>
            <a:endParaRPr b="1" sz="12000">
              <a:solidFill>
                <a:schemeClr val="dk2"/>
              </a:solidFill>
              <a:latin typeface="Playfair Display"/>
              <a:ea typeface="Playfair Display"/>
              <a:cs typeface="Playfair Display"/>
              <a:sym typeface="Playfair Display"/>
            </a:endParaRPr>
          </a:p>
          <a:p>
            <a:pPr indent="0" lvl="0" marL="0" rtl="0" algn="ctr">
              <a:spcBef>
                <a:spcPts val="0"/>
              </a:spcBef>
              <a:spcAft>
                <a:spcPts val="0"/>
              </a:spcAft>
              <a:buNone/>
            </a:pPr>
            <a:r>
              <a:rPr b="1" lang="en" sz="12000">
                <a:solidFill>
                  <a:schemeClr val="dk2"/>
                </a:solidFill>
                <a:latin typeface="Playfair Display"/>
                <a:ea typeface="Playfair Display"/>
                <a:cs typeface="Playfair Display"/>
                <a:sym typeface="Playfair Display"/>
              </a:rPr>
              <a:t>&amp; Plays</a:t>
            </a:r>
            <a:endParaRPr sz="12000">
              <a:solidFill>
                <a:schemeClr val="dk2"/>
              </a:solidFill>
            </a:endParaRPr>
          </a:p>
        </p:txBody>
      </p:sp>
      <p:pic>
        <p:nvPicPr>
          <p:cNvPr id="56" name="Google Shape;56;p13"/>
          <p:cNvPicPr preferRelativeResize="0"/>
          <p:nvPr/>
        </p:nvPicPr>
        <p:blipFill>
          <a:blip r:embed="rId4">
            <a:alphaModFix/>
          </a:blip>
          <a:stretch>
            <a:fillRect/>
          </a:stretch>
        </p:blipFill>
        <p:spPr>
          <a:xfrm rot="10800000">
            <a:off x="0" y="0"/>
            <a:ext cx="5768475" cy="5378825"/>
          </a:xfrm>
          <a:prstGeom prst="rect">
            <a:avLst/>
          </a:prstGeom>
          <a:noFill/>
          <a:ln>
            <a:noFill/>
          </a:ln>
        </p:spPr>
      </p:pic>
      <p:pic>
        <p:nvPicPr>
          <p:cNvPr id="57" name="Google Shape;57;p13"/>
          <p:cNvPicPr preferRelativeResize="0"/>
          <p:nvPr/>
        </p:nvPicPr>
        <p:blipFill>
          <a:blip r:embed="rId4">
            <a:alphaModFix/>
          </a:blip>
          <a:stretch>
            <a:fillRect/>
          </a:stretch>
        </p:blipFill>
        <p:spPr>
          <a:xfrm>
            <a:off x="4244725" y="12653900"/>
            <a:ext cx="6042275" cy="5634100"/>
          </a:xfrm>
          <a:prstGeom prst="rect">
            <a:avLst/>
          </a:prstGeom>
          <a:noFill/>
          <a:ln>
            <a:noFill/>
          </a:ln>
        </p:spPr>
      </p:pic>
      <p:sp>
        <p:nvSpPr>
          <p:cNvPr id="58" name="Google Shape;58;p13"/>
          <p:cNvSpPr txBox="1"/>
          <p:nvPr/>
        </p:nvSpPr>
        <p:spPr>
          <a:xfrm>
            <a:off x="1036350" y="9839175"/>
            <a:ext cx="8214300" cy="2647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4000">
                <a:solidFill>
                  <a:srgbClr val="434343"/>
                </a:solidFill>
                <a:latin typeface="Figtree"/>
                <a:ea typeface="Figtree"/>
                <a:cs typeface="Figtree"/>
                <a:sym typeface="Figtree"/>
              </a:rPr>
              <a:t>Saturday, June 1st 2024</a:t>
            </a:r>
            <a:endParaRPr sz="4000">
              <a:solidFill>
                <a:srgbClr val="434343"/>
              </a:solidFill>
              <a:latin typeface="Figtree"/>
              <a:ea typeface="Figtree"/>
              <a:cs typeface="Figtree"/>
              <a:sym typeface="Figtree"/>
            </a:endParaRPr>
          </a:p>
          <a:p>
            <a:pPr indent="0" lvl="0" marL="0" rtl="0" algn="ctr">
              <a:lnSpc>
                <a:spcPct val="150000"/>
              </a:lnSpc>
              <a:spcBef>
                <a:spcPts val="0"/>
              </a:spcBef>
              <a:spcAft>
                <a:spcPts val="0"/>
              </a:spcAft>
              <a:buNone/>
            </a:pPr>
            <a:r>
              <a:rPr lang="en" sz="4000">
                <a:solidFill>
                  <a:srgbClr val="434343"/>
                </a:solidFill>
                <a:latin typeface="Figtree"/>
                <a:ea typeface="Figtree"/>
                <a:cs typeface="Figtree"/>
                <a:sym typeface="Figtree"/>
              </a:rPr>
              <a:t>The Producer’s Club</a:t>
            </a:r>
            <a:endParaRPr sz="4000">
              <a:solidFill>
                <a:srgbClr val="434343"/>
              </a:solidFill>
              <a:latin typeface="Figtree"/>
              <a:ea typeface="Figtree"/>
              <a:cs typeface="Figtree"/>
              <a:sym typeface="Figtree"/>
            </a:endParaRPr>
          </a:p>
          <a:p>
            <a:pPr indent="0" lvl="0" marL="0" rtl="0" algn="ctr">
              <a:lnSpc>
                <a:spcPct val="150000"/>
              </a:lnSpc>
              <a:spcBef>
                <a:spcPts val="0"/>
              </a:spcBef>
              <a:spcAft>
                <a:spcPts val="0"/>
              </a:spcAft>
              <a:buNone/>
            </a:pPr>
            <a:r>
              <a:rPr lang="en" sz="4000">
                <a:solidFill>
                  <a:srgbClr val="434343"/>
                </a:solidFill>
                <a:latin typeface="Figtree"/>
                <a:ea typeface="Figtree"/>
                <a:cs typeface="Figtree"/>
                <a:sym typeface="Figtree"/>
              </a:rPr>
              <a:t>358 W 44th St. New York, NY</a:t>
            </a:r>
            <a:endParaRPr sz="4000">
              <a:solidFill>
                <a:srgbClr val="434343"/>
              </a:solidFill>
            </a:endParaRPr>
          </a:p>
        </p:txBody>
      </p:sp>
      <p:pic>
        <p:nvPicPr>
          <p:cNvPr id="59" name="Google Shape;59;p13"/>
          <p:cNvPicPr preferRelativeResize="0"/>
          <p:nvPr/>
        </p:nvPicPr>
        <p:blipFill>
          <a:blip r:embed="rId5">
            <a:alphaModFix amt="65000"/>
          </a:blip>
          <a:stretch>
            <a:fillRect/>
          </a:stretch>
        </p:blipFill>
        <p:spPr>
          <a:xfrm>
            <a:off x="2" y="15881151"/>
            <a:ext cx="2406802" cy="2406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44" name="Shape 144"/>
        <p:cNvGrpSpPr/>
        <p:nvPr/>
      </p:nvGrpSpPr>
      <p:grpSpPr>
        <a:xfrm>
          <a:off x="0" y="0"/>
          <a:ext cx="0" cy="0"/>
          <a:chOff x="0" y="0"/>
          <a:chExt cx="0" cy="0"/>
        </a:xfrm>
      </p:grpSpPr>
      <p:pic>
        <p:nvPicPr>
          <p:cNvPr id="145" name="Google Shape;145;p22"/>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46" name="Google Shape;146;p22"/>
          <p:cNvSpPr txBox="1"/>
          <p:nvPr/>
        </p:nvSpPr>
        <p:spPr>
          <a:xfrm>
            <a:off x="2171550" y="552450"/>
            <a:ext cx="5943900" cy="743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Se Battre Pour L’amour</a:t>
            </a:r>
            <a:endParaRPr b="1" sz="3800">
              <a:solidFill>
                <a:srgbClr val="FFF6E9"/>
              </a:solidFill>
            </a:endParaRPr>
          </a:p>
        </p:txBody>
      </p:sp>
      <p:sp>
        <p:nvSpPr>
          <p:cNvPr id="147" name="Google Shape;147;p22"/>
          <p:cNvSpPr txBox="1"/>
          <p:nvPr/>
        </p:nvSpPr>
        <p:spPr>
          <a:xfrm>
            <a:off x="447600" y="2154749"/>
            <a:ext cx="9391800" cy="72366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Written By Devon Hayakawa</a:t>
            </a:r>
            <a:endParaRPr b="1" sz="2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Devon Hayakawa (any pronouns) is a multidisciplinary theatre artist based in Chicago. Their work has been seen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onstage and off at Paramount, Chicago</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Shakespeare Theater, Goodman, Drury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Lane, Remy Bumppo, Theo Ubique,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Bramble, Babes With Blades,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Plagiarists, Metropolis Performing</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Arts Center, and Chicago Dramatists.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Most recently, they were commissioned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to write a play centering AAPI voices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for a high school's theatre department,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which has since then had workshops with additional theatre groups.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For more, visit </a:t>
            </a:r>
            <a:r>
              <a:rPr lang="en" sz="2200" u="sng">
                <a:solidFill>
                  <a:schemeClr val="accent1"/>
                </a:solidFill>
                <a:latin typeface="Figtree"/>
                <a:ea typeface="Figtree"/>
                <a:cs typeface="Figtree"/>
                <a:sym typeface="Figtree"/>
                <a:hlinkClick r:id="rId4">
                  <a:extLst>
                    <a:ext uri="{A12FA001-AC4F-418D-AE19-62706E023703}">
                      <ahyp:hlinkClr val="tx"/>
                    </a:ext>
                  </a:extLst>
                </a:hlinkClick>
              </a:rPr>
              <a:t>devonhayakawa.com</a:t>
            </a:r>
            <a:r>
              <a:rPr lang="en" sz="2200">
                <a:solidFill>
                  <a:srgbClr val="434343"/>
                </a:solidFill>
                <a:latin typeface="Figtree"/>
                <a:ea typeface="Figtree"/>
                <a:cs typeface="Figtree"/>
                <a:sym typeface="Figtree"/>
              </a:rPr>
              <a:t>.</a:t>
            </a:r>
            <a:endParaRPr sz="2200">
              <a:solidFill>
                <a:srgbClr val="434343"/>
              </a:solidFill>
              <a:latin typeface="Figtree"/>
              <a:ea typeface="Figtree"/>
              <a:cs typeface="Figtree"/>
              <a:sym typeface="Figtree"/>
            </a:endParaRPr>
          </a:p>
        </p:txBody>
      </p:sp>
      <p:sp>
        <p:nvSpPr>
          <p:cNvPr id="148" name="Google Shape;148;p22"/>
          <p:cNvSpPr txBox="1"/>
          <p:nvPr/>
        </p:nvSpPr>
        <p:spPr>
          <a:xfrm>
            <a:off x="447600" y="9992988"/>
            <a:ext cx="9639600" cy="75468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Directed By Jacob David Lang</a:t>
            </a:r>
            <a:endParaRPr b="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Jacob David Lang (he/him) is incredibly excited to be working in NYC for the first time as the Director of 'Se Battre Pour L'Amour'.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He previously directed 'Animal Control'</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in American Lives Theatre's Short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Stout Play Festival and assistant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directed their production of</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Minutes'.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He also assistant directed 'Beauty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Beast' at Drury Lane in Chicago.</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He thanks his family and friends for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their continued support.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 </a:t>
            </a:r>
            <a:r>
              <a:rPr lang="en" sz="2200" u="sng">
                <a:solidFill>
                  <a:schemeClr val="accent1"/>
                </a:solidFill>
                <a:latin typeface="Figtree"/>
                <a:ea typeface="Figtree"/>
                <a:cs typeface="Figtree"/>
                <a:sym typeface="Figtree"/>
                <a:hlinkClick r:id="rId5">
                  <a:extLst>
                    <a:ext uri="{A12FA001-AC4F-418D-AE19-62706E023703}">
                      <ahyp:hlinkClr val="tx"/>
                    </a:ext>
                  </a:extLst>
                </a:hlinkClick>
              </a:rPr>
              <a:t>jacobdavidlang.com</a:t>
            </a:r>
            <a:endParaRPr sz="2200">
              <a:solidFill>
                <a:schemeClr val="accent1"/>
              </a:solidFill>
              <a:latin typeface="Figtree"/>
              <a:ea typeface="Figtree"/>
              <a:cs typeface="Figtree"/>
              <a:sym typeface="Figtree"/>
            </a:endParaRPr>
          </a:p>
          <a:p>
            <a:pPr indent="0" lvl="0" marL="0" rtl="0" algn="l">
              <a:lnSpc>
                <a:spcPct val="135000"/>
              </a:lnSpc>
              <a:spcBef>
                <a:spcPts val="0"/>
              </a:spcBef>
              <a:spcAft>
                <a:spcPts val="0"/>
              </a:spcAft>
              <a:buNone/>
            </a:pPr>
            <a:r>
              <a:t/>
            </a:r>
            <a:endParaRPr b="1" sz="2200">
              <a:solidFill>
                <a:srgbClr val="222222"/>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149" name="Google Shape;149;p22"/>
          <p:cNvPicPr preferRelativeResize="0"/>
          <p:nvPr/>
        </p:nvPicPr>
        <p:blipFill rotWithShape="1">
          <a:blip r:embed="rId6">
            <a:alphaModFix/>
          </a:blip>
          <a:srcRect b="31558" l="10896" r="5665" t="0"/>
          <a:stretch/>
        </p:blipFill>
        <p:spPr>
          <a:xfrm>
            <a:off x="5693725" y="12029775"/>
            <a:ext cx="4269573" cy="4269548"/>
          </a:xfrm>
          <a:prstGeom prst="rect">
            <a:avLst/>
          </a:prstGeom>
          <a:noFill/>
          <a:ln>
            <a:noFill/>
          </a:ln>
        </p:spPr>
      </p:pic>
      <p:pic>
        <p:nvPicPr>
          <p:cNvPr id="150" name="Google Shape;150;p22"/>
          <p:cNvPicPr preferRelativeResize="0"/>
          <p:nvPr/>
        </p:nvPicPr>
        <p:blipFill rotWithShape="1">
          <a:blip r:embed="rId7">
            <a:alphaModFix/>
          </a:blip>
          <a:srcRect b="33333" l="0" r="0" t="0"/>
          <a:stretch/>
        </p:blipFill>
        <p:spPr>
          <a:xfrm>
            <a:off x="5693725" y="3418325"/>
            <a:ext cx="4269576" cy="4269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54" name="Shape 154"/>
        <p:cNvGrpSpPr/>
        <p:nvPr/>
      </p:nvGrpSpPr>
      <p:grpSpPr>
        <a:xfrm>
          <a:off x="0" y="0"/>
          <a:ext cx="0" cy="0"/>
          <a:chOff x="0" y="0"/>
          <a:chExt cx="0" cy="0"/>
        </a:xfrm>
      </p:grpSpPr>
      <p:pic>
        <p:nvPicPr>
          <p:cNvPr id="155" name="Google Shape;155;p23"/>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56" name="Google Shape;156;p23"/>
          <p:cNvSpPr txBox="1"/>
          <p:nvPr/>
        </p:nvSpPr>
        <p:spPr>
          <a:xfrm>
            <a:off x="2171550" y="552450"/>
            <a:ext cx="5943900" cy="743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Se Battre Pour L’amour</a:t>
            </a:r>
            <a:endParaRPr b="1" sz="3800">
              <a:solidFill>
                <a:srgbClr val="FFF6E9"/>
              </a:solidFill>
            </a:endParaRPr>
          </a:p>
        </p:txBody>
      </p:sp>
      <p:sp>
        <p:nvSpPr>
          <p:cNvPr id="157" name="Google Shape;157;p23"/>
          <p:cNvSpPr txBox="1"/>
          <p:nvPr/>
        </p:nvSpPr>
        <p:spPr>
          <a:xfrm>
            <a:off x="447600" y="2756426"/>
            <a:ext cx="9391800" cy="49017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300">
                <a:solidFill>
                  <a:srgbClr val="434343"/>
                </a:solidFill>
                <a:latin typeface="Figtree"/>
                <a:ea typeface="Figtree"/>
                <a:cs typeface="Figtree"/>
                <a:sym typeface="Figtree"/>
              </a:rPr>
              <a:t>Sommer O’Donnell</a:t>
            </a:r>
            <a:endParaRPr b="1"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b="1"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Sommer (she/her) is an actor and educator based in Manhattan. She earned her BFA in Musical Theatre</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From Ball State University and credits</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Include Ordinary Days (Claire),</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Mamma Mia (Rosie), and Songs for</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300">
                <a:solidFill>
                  <a:srgbClr val="434343"/>
                </a:solidFill>
                <a:latin typeface="Figtree"/>
                <a:ea typeface="Figtree"/>
                <a:cs typeface="Figtree"/>
                <a:sym typeface="Figtree"/>
              </a:rPr>
              <a:t>a New World (Woman #2).</a:t>
            </a:r>
            <a:endParaRPr sz="2300">
              <a:solidFill>
                <a:srgbClr val="434343"/>
              </a:solidFill>
              <a:latin typeface="Figtree"/>
              <a:ea typeface="Figtree"/>
              <a:cs typeface="Figtree"/>
              <a:sym typeface="Figtree"/>
            </a:endParaRPr>
          </a:p>
        </p:txBody>
      </p:sp>
      <p:sp>
        <p:nvSpPr>
          <p:cNvPr id="158" name="Google Shape;158;p23"/>
          <p:cNvSpPr txBox="1"/>
          <p:nvPr/>
        </p:nvSpPr>
        <p:spPr>
          <a:xfrm>
            <a:off x="447600" y="9992988"/>
            <a:ext cx="9639600" cy="59883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300">
                <a:solidFill>
                  <a:srgbClr val="434343"/>
                </a:solidFill>
                <a:latin typeface="Figtree"/>
                <a:ea typeface="Figtree"/>
                <a:cs typeface="Figtree"/>
                <a:sym typeface="Figtree"/>
              </a:rPr>
              <a:t>Mario Noto</a:t>
            </a:r>
            <a:endParaRPr b="1"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b="1" lang="en" sz="1000">
                <a:solidFill>
                  <a:srgbClr val="434343"/>
                </a:solidFill>
                <a:latin typeface="Figtree"/>
                <a:ea typeface="Figtree"/>
                <a:cs typeface="Figtree"/>
                <a:sym typeface="Figtree"/>
              </a:rPr>
              <a:t> </a:t>
            </a:r>
            <a:endParaRPr b="1"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Mario Noto (he/his) is a NYC based actor and alumni of Ball State University where he earned his BFA in Acting.</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Off-Broadway credits include</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Admissions (The Chain Theatre) and</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The General (The Tank). Mario was</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most recently seen on tour with</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Hudson Valley Shakespeare Festival’s</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production of Much Ado</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About Nothing.</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i="1" lang="en" sz="2300">
                <a:solidFill>
                  <a:srgbClr val="434343"/>
                </a:solidFill>
                <a:latin typeface="Figtree"/>
                <a:ea typeface="Figtree"/>
                <a:cs typeface="Figtree"/>
                <a:sym typeface="Figtree"/>
              </a:rPr>
              <a:t>@mario.noto</a:t>
            </a:r>
            <a:endParaRPr i="1" sz="2300">
              <a:solidFill>
                <a:srgbClr val="434343"/>
              </a:solidFill>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159" name="Google Shape;159;p23"/>
          <p:cNvPicPr preferRelativeResize="0"/>
          <p:nvPr/>
        </p:nvPicPr>
        <p:blipFill rotWithShape="1">
          <a:blip r:embed="rId4">
            <a:alphaModFix/>
          </a:blip>
          <a:srcRect b="20019" l="0" r="0" t="0"/>
          <a:stretch/>
        </p:blipFill>
        <p:spPr>
          <a:xfrm>
            <a:off x="5693725" y="11926300"/>
            <a:ext cx="4269574" cy="4269573"/>
          </a:xfrm>
          <a:prstGeom prst="rect">
            <a:avLst/>
          </a:prstGeom>
          <a:noFill/>
          <a:ln>
            <a:noFill/>
          </a:ln>
        </p:spPr>
      </p:pic>
      <p:pic>
        <p:nvPicPr>
          <p:cNvPr id="160" name="Google Shape;160;p23"/>
          <p:cNvPicPr preferRelativeResize="0"/>
          <p:nvPr/>
        </p:nvPicPr>
        <p:blipFill rotWithShape="1">
          <a:blip r:embed="rId5">
            <a:alphaModFix/>
          </a:blip>
          <a:srcRect b="30787" l="0" r="0" t="2559"/>
          <a:stretch/>
        </p:blipFill>
        <p:spPr>
          <a:xfrm>
            <a:off x="5693725" y="4174325"/>
            <a:ext cx="4269577" cy="42695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64" name="Shape 164"/>
        <p:cNvGrpSpPr/>
        <p:nvPr/>
      </p:nvGrpSpPr>
      <p:grpSpPr>
        <a:xfrm>
          <a:off x="0" y="0"/>
          <a:ext cx="0" cy="0"/>
          <a:chOff x="0" y="0"/>
          <a:chExt cx="0" cy="0"/>
        </a:xfrm>
      </p:grpSpPr>
      <p:pic>
        <p:nvPicPr>
          <p:cNvPr id="165" name="Google Shape;165;p24"/>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66" name="Google Shape;166;p24"/>
          <p:cNvSpPr txBox="1"/>
          <p:nvPr/>
        </p:nvSpPr>
        <p:spPr>
          <a:xfrm>
            <a:off x="447600" y="2015163"/>
            <a:ext cx="9639600" cy="83073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Clr>
                <a:schemeClr val="dk1"/>
              </a:buClr>
              <a:buSzPts val="1100"/>
              <a:buFont typeface="Arial"/>
              <a:buNone/>
            </a:pPr>
            <a:r>
              <a:rPr b="1" lang="en" sz="2200">
                <a:solidFill>
                  <a:srgbClr val="434343"/>
                </a:solidFill>
                <a:latin typeface="Figtree"/>
                <a:ea typeface="Figtree"/>
                <a:cs typeface="Figtree"/>
                <a:sym typeface="Figtree"/>
              </a:rPr>
              <a:t>Written </a:t>
            </a:r>
            <a:r>
              <a:rPr b="1" lang="en" sz="2200">
                <a:solidFill>
                  <a:srgbClr val="434343"/>
                </a:solidFill>
                <a:latin typeface="Figtree"/>
                <a:ea typeface="Figtree"/>
                <a:cs typeface="Figtree"/>
                <a:sym typeface="Figtree"/>
              </a:rPr>
              <a:t> By Emily Fischer</a:t>
            </a:r>
            <a:endParaRPr b="1" sz="2200">
              <a:solidFill>
                <a:srgbClr val="434343"/>
              </a:solidFill>
              <a:latin typeface="Figtree"/>
              <a:ea typeface="Figtree"/>
              <a:cs typeface="Figtree"/>
              <a:sym typeface="Figtree"/>
            </a:endParaRPr>
          </a:p>
          <a:p>
            <a:pPr indent="0" lvl="0" marL="0" rtl="0" algn="r">
              <a:lnSpc>
                <a:spcPct val="140000"/>
              </a:lnSpc>
              <a:spcBef>
                <a:spcPts val="0"/>
              </a:spcBef>
              <a:spcAft>
                <a:spcPts val="0"/>
              </a:spcAft>
              <a:buClr>
                <a:schemeClr val="dk1"/>
              </a:buClr>
              <a:buSzPts val="1100"/>
              <a:buFont typeface="Arial"/>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Emily (“Fisch,” she/her) is a theater and film director who focuses on collaborating with actors, producing projects from concept to final edit, and building a creative community with which to make even more projects.</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Since arriving in New York in January</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2018, she has created a series of</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solo short sketches, directed five</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short films (three of which she is also</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credited as a writer), and has worked</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as a video editor and post-production</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producer to pay the bills. Emily’s most</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recent project, the short film “Visitors,”</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has been selected as a finalist in</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the Independent Shorts Awards and</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as a semi-finalist in the New York International Women Festival. She is also a co-founder of Mini Mansion Productions.</a:t>
            </a:r>
            <a:endParaRPr sz="2200">
              <a:solidFill>
                <a:srgbClr val="434343"/>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sp>
        <p:nvSpPr>
          <p:cNvPr id="167" name="Google Shape;167;p24"/>
          <p:cNvSpPr txBox="1"/>
          <p:nvPr/>
        </p:nvSpPr>
        <p:spPr>
          <a:xfrm>
            <a:off x="3595650" y="742950"/>
            <a:ext cx="30957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Floor Time</a:t>
            </a:r>
            <a:endParaRPr b="1" sz="3800">
              <a:solidFill>
                <a:srgbClr val="FFF6E9"/>
              </a:solidFill>
            </a:endParaRPr>
          </a:p>
        </p:txBody>
      </p:sp>
      <p:sp>
        <p:nvSpPr>
          <p:cNvPr id="168" name="Google Shape;168;p24"/>
          <p:cNvSpPr txBox="1"/>
          <p:nvPr/>
        </p:nvSpPr>
        <p:spPr>
          <a:xfrm>
            <a:off x="447600" y="10310183"/>
            <a:ext cx="9391800" cy="70923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Directed By Madeleine Bohn</a:t>
            </a:r>
            <a:endParaRPr b="1" sz="2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Madeleine (she/her) attended the American Academy of Dramatic Arts (AADA) in New York City and received a BS in television and film production from St. John’s University</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In Queens, NY. A Michigan native,</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Madeleine has extensive theatrical</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experience writing, directing, and</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acting in shows including: </a:t>
            </a:r>
            <a:r>
              <a:rPr i="1" lang="en" sz="2300">
                <a:solidFill>
                  <a:srgbClr val="434343"/>
                </a:solidFill>
                <a:latin typeface="Figtree"/>
                <a:ea typeface="Figtree"/>
                <a:cs typeface="Figtree"/>
                <a:sym typeface="Figtree"/>
              </a:rPr>
              <a:t>The Insects</a:t>
            </a:r>
            <a:endParaRPr i="1"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(Under St. Marks, NYC); </a:t>
            </a:r>
            <a:r>
              <a:rPr i="1" lang="en" sz="2300">
                <a:solidFill>
                  <a:srgbClr val="434343"/>
                </a:solidFill>
                <a:latin typeface="Figtree"/>
                <a:ea typeface="Figtree"/>
                <a:cs typeface="Figtree"/>
                <a:sym typeface="Figtree"/>
              </a:rPr>
              <a:t>Exit, Pursued</a:t>
            </a:r>
            <a:endParaRPr i="1"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i="1" lang="en" sz="2300">
                <a:solidFill>
                  <a:srgbClr val="434343"/>
                </a:solidFill>
                <a:latin typeface="Figtree"/>
                <a:ea typeface="Figtree"/>
                <a:cs typeface="Figtree"/>
                <a:sym typeface="Figtree"/>
              </a:rPr>
              <a:t>By a Bear</a:t>
            </a:r>
            <a:r>
              <a:rPr lang="en" sz="2300">
                <a:solidFill>
                  <a:srgbClr val="434343"/>
                </a:solidFill>
                <a:latin typeface="Figtree"/>
                <a:ea typeface="Figtree"/>
                <a:cs typeface="Figtree"/>
                <a:sym typeface="Figtree"/>
              </a:rPr>
              <a:t>; and </a:t>
            </a:r>
            <a:r>
              <a:rPr i="1" lang="en" sz="2300">
                <a:solidFill>
                  <a:srgbClr val="434343"/>
                </a:solidFill>
                <a:latin typeface="Figtree"/>
                <a:ea typeface="Figtree"/>
                <a:cs typeface="Figtree"/>
                <a:sym typeface="Figtree"/>
              </a:rPr>
              <a:t>Meet Me in the Woods</a:t>
            </a:r>
            <a:endParaRPr i="1"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i="1" lang="en" sz="2300">
                <a:solidFill>
                  <a:srgbClr val="434343"/>
                </a:solidFill>
                <a:latin typeface="Figtree"/>
                <a:ea typeface="Figtree"/>
                <a:cs typeface="Figtree"/>
                <a:sym typeface="Figtree"/>
              </a:rPr>
              <a:t>at Nightfall </a:t>
            </a:r>
            <a:r>
              <a:rPr lang="en" sz="2300">
                <a:solidFill>
                  <a:srgbClr val="434343"/>
                </a:solidFill>
                <a:latin typeface="Figtree"/>
                <a:ea typeface="Figtree"/>
                <a:cs typeface="Figtree"/>
                <a:sym typeface="Figtree"/>
              </a:rPr>
              <a:t>(Six Eleven Theatre</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300">
                <a:solidFill>
                  <a:srgbClr val="434343"/>
                </a:solidFill>
                <a:latin typeface="Figtree"/>
                <a:ea typeface="Figtree"/>
                <a:cs typeface="Figtree"/>
                <a:sym typeface="Figtree"/>
              </a:rPr>
              <a:t>Company, Chicago).</a:t>
            </a:r>
            <a:endParaRPr sz="23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300" u="sng">
                <a:solidFill>
                  <a:schemeClr val="accent1"/>
                </a:solidFill>
                <a:latin typeface="Figtree"/>
                <a:ea typeface="Figtree"/>
                <a:cs typeface="Figtree"/>
                <a:sym typeface="Figtree"/>
                <a:hlinkClick r:id="rId4">
                  <a:extLst>
                    <a:ext uri="{A12FA001-AC4F-418D-AE19-62706E023703}">
                      <ahyp:hlinkClr val="tx"/>
                    </a:ext>
                  </a:extLst>
                </a:hlinkClick>
              </a:rPr>
              <a:t>www.madeleinebohn.com</a:t>
            </a:r>
            <a:r>
              <a:rPr lang="en" sz="2300">
                <a:solidFill>
                  <a:schemeClr val="accent1"/>
                </a:solidFill>
                <a:latin typeface="Figtree"/>
                <a:ea typeface="Figtree"/>
                <a:cs typeface="Figtree"/>
                <a:sym typeface="Figtree"/>
              </a:rPr>
              <a:t> </a:t>
            </a:r>
            <a:endParaRPr sz="2300">
              <a:solidFill>
                <a:schemeClr val="accent1"/>
              </a:solidFill>
              <a:latin typeface="Figtree"/>
              <a:ea typeface="Figtree"/>
              <a:cs typeface="Figtree"/>
              <a:sym typeface="Figtree"/>
            </a:endParaRPr>
          </a:p>
        </p:txBody>
      </p:sp>
      <p:pic>
        <p:nvPicPr>
          <p:cNvPr id="169" name="Google Shape;169;p24"/>
          <p:cNvPicPr preferRelativeResize="0"/>
          <p:nvPr/>
        </p:nvPicPr>
        <p:blipFill>
          <a:blip r:embed="rId5">
            <a:alphaModFix/>
          </a:blip>
          <a:stretch>
            <a:fillRect/>
          </a:stretch>
        </p:blipFill>
        <p:spPr>
          <a:xfrm>
            <a:off x="5693725" y="4267888"/>
            <a:ext cx="4269574" cy="4269574"/>
          </a:xfrm>
          <a:prstGeom prst="rect">
            <a:avLst/>
          </a:prstGeom>
          <a:noFill/>
          <a:ln>
            <a:noFill/>
          </a:ln>
        </p:spPr>
      </p:pic>
      <p:pic>
        <p:nvPicPr>
          <p:cNvPr id="170" name="Google Shape;170;p24"/>
          <p:cNvPicPr preferRelativeResize="0"/>
          <p:nvPr/>
        </p:nvPicPr>
        <p:blipFill rotWithShape="1">
          <a:blip r:embed="rId6">
            <a:alphaModFix/>
          </a:blip>
          <a:srcRect b="0" l="22428" r="3623" t="0"/>
          <a:stretch/>
        </p:blipFill>
        <p:spPr>
          <a:xfrm>
            <a:off x="5693725" y="12245813"/>
            <a:ext cx="4269573" cy="4269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74" name="Shape 174"/>
        <p:cNvGrpSpPr/>
        <p:nvPr/>
      </p:nvGrpSpPr>
      <p:grpSpPr>
        <a:xfrm>
          <a:off x="0" y="0"/>
          <a:ext cx="0" cy="0"/>
          <a:chOff x="0" y="0"/>
          <a:chExt cx="0" cy="0"/>
        </a:xfrm>
      </p:grpSpPr>
      <p:pic>
        <p:nvPicPr>
          <p:cNvPr id="175" name="Google Shape;175;p25"/>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76" name="Google Shape;176;p25"/>
          <p:cNvSpPr txBox="1"/>
          <p:nvPr/>
        </p:nvSpPr>
        <p:spPr>
          <a:xfrm>
            <a:off x="447600" y="762000"/>
            <a:ext cx="93918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Floor Time</a:t>
            </a:r>
            <a:endParaRPr b="1" sz="3800">
              <a:solidFill>
                <a:srgbClr val="FFF6E9"/>
              </a:solidFill>
            </a:endParaRPr>
          </a:p>
        </p:txBody>
      </p:sp>
      <p:sp>
        <p:nvSpPr>
          <p:cNvPr id="177" name="Google Shape;177;p25"/>
          <p:cNvSpPr txBox="1"/>
          <p:nvPr/>
        </p:nvSpPr>
        <p:spPr>
          <a:xfrm>
            <a:off x="4667100" y="1872774"/>
            <a:ext cx="5420100" cy="568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434343"/>
                </a:solidFill>
                <a:latin typeface="Figtree"/>
                <a:ea typeface="Figtree"/>
                <a:cs typeface="Figtree"/>
                <a:sym typeface="Figtree"/>
              </a:rPr>
              <a:t>Meg Johns </a:t>
            </a:r>
            <a:r>
              <a:rPr lang="en" sz="2000">
                <a:solidFill>
                  <a:srgbClr val="434343"/>
                </a:solidFill>
                <a:latin typeface="Figtree"/>
                <a:ea typeface="Figtree"/>
                <a:cs typeface="Figtree"/>
                <a:sym typeface="Figtree"/>
              </a:rPr>
              <a:t>(she/her) is a New York City-based actress originally from Grand Rapids, Michigan. Meg has performed in numerous productions throughout New York City, Atlanta, and a National Tour. Favorite theatrical credits include </a:t>
            </a:r>
            <a:r>
              <a:rPr i="1" lang="en" sz="2000">
                <a:solidFill>
                  <a:srgbClr val="434343"/>
                </a:solidFill>
                <a:latin typeface="Figtree"/>
                <a:ea typeface="Figtree"/>
                <a:cs typeface="Figtree"/>
                <a:sym typeface="Figtree"/>
              </a:rPr>
              <a:t>The Wild Party</a:t>
            </a:r>
            <a:r>
              <a:rPr lang="en" sz="2000">
                <a:solidFill>
                  <a:srgbClr val="434343"/>
                </a:solidFill>
                <a:latin typeface="Figtree"/>
                <a:ea typeface="Figtree"/>
                <a:cs typeface="Figtree"/>
                <a:sym typeface="Figtree"/>
              </a:rPr>
              <a:t> (Broadway World Nominee: Best Supporting Performer in a Musical/ Jennie T. Anderson Theater), </a:t>
            </a:r>
            <a:r>
              <a:rPr i="1" lang="en" sz="2000">
                <a:solidFill>
                  <a:srgbClr val="434343"/>
                </a:solidFill>
                <a:latin typeface="Figtree"/>
                <a:ea typeface="Figtree"/>
                <a:cs typeface="Figtree"/>
                <a:sym typeface="Figtree"/>
              </a:rPr>
              <a:t>Feeding Beatrice</a:t>
            </a:r>
            <a:r>
              <a:rPr lang="en" sz="2000">
                <a:solidFill>
                  <a:srgbClr val="434343"/>
                </a:solidFill>
                <a:latin typeface="Figtree"/>
                <a:ea typeface="Figtree"/>
                <a:cs typeface="Figtree"/>
                <a:sym typeface="Figtree"/>
              </a:rPr>
              <a:t> (Aurora Theatre), </a:t>
            </a:r>
            <a:r>
              <a:rPr i="1" lang="en" sz="2000">
                <a:solidFill>
                  <a:srgbClr val="434343"/>
                </a:solidFill>
                <a:latin typeface="Figtree"/>
                <a:ea typeface="Figtree"/>
                <a:cs typeface="Figtree"/>
                <a:sym typeface="Figtree"/>
              </a:rPr>
              <a:t>Christmas Canteen </a:t>
            </a:r>
            <a:r>
              <a:rPr lang="en" sz="2000">
                <a:solidFill>
                  <a:srgbClr val="434343"/>
                </a:solidFill>
                <a:latin typeface="Figtree"/>
                <a:ea typeface="Figtree"/>
                <a:cs typeface="Figtree"/>
                <a:sym typeface="Figtree"/>
              </a:rPr>
              <a:t>(Aurora Theater), </a:t>
            </a:r>
            <a:r>
              <a:rPr i="1" lang="en" sz="2000">
                <a:solidFill>
                  <a:srgbClr val="434343"/>
                </a:solidFill>
                <a:latin typeface="Figtree"/>
                <a:ea typeface="Figtree"/>
                <a:cs typeface="Figtree"/>
                <a:sym typeface="Figtree"/>
              </a:rPr>
              <a:t>Airborn </a:t>
            </a:r>
            <a:r>
              <a:rPr lang="en" sz="2000">
                <a:solidFill>
                  <a:srgbClr val="434343"/>
                </a:solidFill>
                <a:latin typeface="Figtree"/>
                <a:ea typeface="Figtree"/>
                <a:cs typeface="Figtree"/>
                <a:sym typeface="Figtree"/>
              </a:rPr>
              <a:t>(Apples and Oranges Arts), and </a:t>
            </a:r>
            <a:r>
              <a:rPr i="1" lang="en" sz="2000">
                <a:solidFill>
                  <a:srgbClr val="434343"/>
                </a:solidFill>
                <a:latin typeface="Figtree"/>
                <a:ea typeface="Figtree"/>
                <a:cs typeface="Figtree"/>
                <a:sym typeface="Figtree"/>
              </a:rPr>
              <a:t>The Cat in the Hat National Tour </a:t>
            </a:r>
            <a:r>
              <a:rPr lang="en" sz="2000">
                <a:solidFill>
                  <a:srgbClr val="434343"/>
                </a:solidFill>
                <a:latin typeface="Figtree"/>
                <a:ea typeface="Figtree"/>
                <a:cs typeface="Figtree"/>
                <a:sym typeface="Figtree"/>
              </a:rPr>
              <a:t>(Theaterworks/ Two Beans Productions). Favorite Film &amp; Television Credits include </a:t>
            </a:r>
            <a:r>
              <a:rPr i="1" lang="en" sz="2000">
                <a:solidFill>
                  <a:srgbClr val="434343"/>
                </a:solidFill>
                <a:latin typeface="Figtree"/>
                <a:ea typeface="Figtree"/>
                <a:cs typeface="Figtree"/>
                <a:sym typeface="Figtree"/>
              </a:rPr>
              <a:t>Lethally Blonde</a:t>
            </a:r>
            <a:r>
              <a:rPr lang="en" sz="2000">
                <a:solidFill>
                  <a:srgbClr val="434343"/>
                </a:solidFill>
                <a:latin typeface="Figtree"/>
                <a:ea typeface="Figtree"/>
                <a:cs typeface="Figtree"/>
                <a:sym typeface="Figtree"/>
              </a:rPr>
              <a:t> (Investigation Discovery Channel, </a:t>
            </a:r>
            <a:r>
              <a:rPr i="1" lang="en" sz="2000">
                <a:solidFill>
                  <a:srgbClr val="434343"/>
                </a:solidFill>
                <a:latin typeface="Figtree"/>
                <a:ea typeface="Figtree"/>
                <a:cs typeface="Figtree"/>
                <a:sym typeface="Figtree"/>
              </a:rPr>
              <a:t>Mean Girl Murders </a:t>
            </a:r>
            <a:r>
              <a:rPr lang="en" sz="2000">
                <a:solidFill>
                  <a:srgbClr val="434343"/>
                </a:solidFill>
                <a:latin typeface="Figtree"/>
                <a:ea typeface="Figtree"/>
                <a:cs typeface="Figtree"/>
                <a:sym typeface="Figtree"/>
              </a:rPr>
              <a:t>(Investigation Discovery Channel), and </a:t>
            </a:r>
            <a:r>
              <a:rPr i="1" lang="en" sz="2000">
                <a:solidFill>
                  <a:srgbClr val="434343"/>
                </a:solidFill>
                <a:latin typeface="Figtree"/>
                <a:ea typeface="Figtree"/>
                <a:cs typeface="Figtree"/>
                <a:sym typeface="Figtree"/>
              </a:rPr>
              <a:t>Cornelius </a:t>
            </a:r>
            <a:r>
              <a:rPr lang="en" sz="2000">
                <a:solidFill>
                  <a:srgbClr val="434343"/>
                </a:solidFill>
                <a:latin typeface="Figtree"/>
                <a:ea typeface="Figtree"/>
                <a:cs typeface="Figtree"/>
                <a:sym typeface="Figtree"/>
              </a:rPr>
              <a:t>(Bronx Film Festival: Best Film). </a:t>
            </a:r>
            <a:r>
              <a:rPr lang="en" sz="2000" u="sng">
                <a:solidFill>
                  <a:schemeClr val="accent1"/>
                </a:solidFill>
                <a:latin typeface="Figtree"/>
                <a:ea typeface="Figtree"/>
                <a:cs typeface="Figtree"/>
                <a:sym typeface="Figtree"/>
                <a:hlinkClick r:id="rId4">
                  <a:extLst>
                    <a:ext uri="{A12FA001-AC4F-418D-AE19-62706E023703}">
                      <ahyp:hlinkClr val="tx"/>
                    </a:ext>
                  </a:extLst>
                </a:hlinkClick>
              </a:rPr>
              <a:t>www.megjohnsactress.com</a:t>
            </a:r>
            <a:endParaRPr b="1" sz="2000">
              <a:solidFill>
                <a:schemeClr val="accent1"/>
              </a:solidFill>
              <a:latin typeface="Figtree"/>
              <a:ea typeface="Figtree"/>
              <a:cs typeface="Figtree"/>
              <a:sym typeface="Figtree"/>
            </a:endParaRPr>
          </a:p>
        </p:txBody>
      </p:sp>
      <p:sp>
        <p:nvSpPr>
          <p:cNvPr id="178" name="Google Shape;178;p25"/>
          <p:cNvSpPr txBox="1"/>
          <p:nvPr/>
        </p:nvSpPr>
        <p:spPr>
          <a:xfrm>
            <a:off x="4667100" y="7803313"/>
            <a:ext cx="54201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34343"/>
                </a:solidFill>
                <a:latin typeface="Figtree"/>
                <a:ea typeface="Figtree"/>
                <a:cs typeface="Figtree"/>
                <a:sym typeface="Figtree"/>
              </a:rPr>
              <a:t>Katie Elman</a:t>
            </a:r>
            <a:r>
              <a:rPr lang="en" sz="2000">
                <a:solidFill>
                  <a:srgbClr val="434343"/>
                </a:solidFill>
                <a:latin typeface="Figtree"/>
                <a:ea typeface="Figtree"/>
                <a:cs typeface="Figtree"/>
                <a:sym typeface="Figtree"/>
              </a:rPr>
              <a:t> (she/her) is so queer she curated a comprehensive Google Doc outlining all NYC lesbian/sapphic spaces &amp; events for Pride last year. (DM me if you want it! </a:t>
            </a:r>
            <a:r>
              <a:rPr i="1" lang="en" sz="2000">
                <a:solidFill>
                  <a:srgbClr val="434343"/>
                </a:solidFill>
                <a:latin typeface="Figtree"/>
                <a:ea typeface="Figtree"/>
                <a:cs typeface="Figtree"/>
                <a:sym typeface="Figtree"/>
              </a:rPr>
              <a:t>@katie_elman</a:t>
            </a:r>
            <a:r>
              <a:rPr lang="en" sz="2000">
                <a:solidFill>
                  <a:srgbClr val="434343"/>
                </a:solidFill>
                <a:latin typeface="Figtree"/>
                <a:ea typeface="Figtree"/>
                <a:cs typeface="Figtree"/>
                <a:sym typeface="Figtree"/>
              </a:rPr>
              <a:t>). Recent credits include: Off-Broadway: </a:t>
            </a:r>
            <a:r>
              <a:rPr i="1" lang="en" sz="2000">
                <a:solidFill>
                  <a:srgbClr val="434343"/>
                </a:solidFill>
                <a:latin typeface="Figtree"/>
                <a:ea typeface="Figtree"/>
                <a:cs typeface="Figtree"/>
                <a:sym typeface="Figtree"/>
              </a:rPr>
              <a:t>The Office! A Musical Parody</a:t>
            </a:r>
            <a:r>
              <a:rPr lang="en" sz="2000">
                <a:solidFill>
                  <a:srgbClr val="434343"/>
                </a:solidFill>
                <a:latin typeface="Figtree"/>
                <a:ea typeface="Figtree"/>
                <a:cs typeface="Figtree"/>
                <a:sym typeface="Figtree"/>
              </a:rPr>
              <a:t> (Angela &amp; Others), Regional: Skyline Theatre Company – </a:t>
            </a:r>
            <a:r>
              <a:rPr i="1" lang="en" sz="2000">
                <a:solidFill>
                  <a:srgbClr val="434343"/>
                </a:solidFill>
                <a:latin typeface="Figtree"/>
                <a:ea typeface="Figtree"/>
                <a:cs typeface="Figtree"/>
                <a:sym typeface="Figtree"/>
              </a:rPr>
              <a:t>Little Women </a:t>
            </a:r>
            <a:r>
              <a:rPr lang="en" sz="2000">
                <a:solidFill>
                  <a:srgbClr val="434343"/>
                </a:solidFill>
                <a:latin typeface="Figtree"/>
                <a:ea typeface="Figtree"/>
                <a:cs typeface="Figtree"/>
                <a:sym typeface="Figtree"/>
              </a:rPr>
              <a:t>(Beth March), Goodspeed Musicals – </a:t>
            </a:r>
            <a:r>
              <a:rPr i="1" lang="en" sz="2000">
                <a:solidFill>
                  <a:srgbClr val="434343"/>
                </a:solidFill>
                <a:latin typeface="Figtree"/>
                <a:ea typeface="Figtree"/>
                <a:cs typeface="Figtree"/>
                <a:sym typeface="Figtree"/>
              </a:rPr>
              <a:t>The Proxy Marriage</a:t>
            </a:r>
            <a:r>
              <a:rPr lang="en" sz="2000">
                <a:solidFill>
                  <a:srgbClr val="434343"/>
                </a:solidFill>
                <a:latin typeface="Figtree"/>
                <a:ea typeface="Figtree"/>
                <a:cs typeface="Figtree"/>
                <a:sym typeface="Figtree"/>
              </a:rPr>
              <a:t> (Gillian), Peregrine Theatre Ensemble – </a:t>
            </a:r>
            <a:r>
              <a:rPr i="1" lang="en" sz="2000">
                <a:solidFill>
                  <a:srgbClr val="434343"/>
                </a:solidFill>
                <a:latin typeface="Figtree"/>
                <a:ea typeface="Figtree"/>
                <a:cs typeface="Figtree"/>
                <a:sym typeface="Figtree"/>
              </a:rPr>
              <a:t>Cabaret</a:t>
            </a:r>
            <a:r>
              <a:rPr lang="en" sz="2000">
                <a:solidFill>
                  <a:srgbClr val="434343"/>
                </a:solidFill>
                <a:latin typeface="Figtree"/>
                <a:ea typeface="Figtree"/>
                <a:cs typeface="Figtree"/>
                <a:sym typeface="Figtree"/>
              </a:rPr>
              <a:t> (Lulu). BFA Musical Theatre from The Hartt School.</a:t>
            </a:r>
            <a:endParaRPr sz="2000">
              <a:solidFill>
                <a:srgbClr val="434343"/>
              </a:solidFill>
              <a:latin typeface="Figtree"/>
              <a:ea typeface="Figtree"/>
              <a:cs typeface="Figtree"/>
              <a:sym typeface="Figtree"/>
            </a:endParaRPr>
          </a:p>
          <a:p>
            <a:pPr indent="0" lvl="0" marL="0" rtl="0" algn="l">
              <a:spcBef>
                <a:spcPts val="0"/>
              </a:spcBef>
              <a:spcAft>
                <a:spcPts val="0"/>
              </a:spcAft>
              <a:buNone/>
            </a:pPr>
            <a:r>
              <a:rPr lang="en" sz="2000">
                <a:solidFill>
                  <a:srgbClr val="434343"/>
                </a:solidFill>
                <a:latin typeface="Figtree"/>
                <a:ea typeface="Figtree"/>
                <a:cs typeface="Figtree"/>
                <a:sym typeface="Figtree"/>
              </a:rPr>
              <a:t>Find her at </a:t>
            </a:r>
            <a:r>
              <a:rPr lang="en" sz="2000" u="sng">
                <a:solidFill>
                  <a:schemeClr val="accent1"/>
                </a:solidFill>
                <a:latin typeface="Figtree"/>
                <a:ea typeface="Figtree"/>
                <a:cs typeface="Figtree"/>
                <a:sym typeface="Figtree"/>
                <a:hlinkClick r:id="rId5">
                  <a:extLst>
                    <a:ext uri="{A12FA001-AC4F-418D-AE19-62706E023703}">
                      <ahyp:hlinkClr val="tx"/>
                    </a:ext>
                  </a:extLst>
                </a:hlinkClick>
              </a:rPr>
              <a:t>www.katieelman.com</a:t>
            </a:r>
            <a:r>
              <a:rPr lang="en" sz="2000">
                <a:solidFill>
                  <a:srgbClr val="434343"/>
                </a:solidFill>
                <a:latin typeface="Figtree"/>
                <a:ea typeface="Figtree"/>
                <a:cs typeface="Figtree"/>
                <a:sym typeface="Figtree"/>
              </a:rPr>
              <a:t>!</a:t>
            </a:r>
            <a:endParaRPr sz="2000">
              <a:solidFill>
                <a:srgbClr val="434343"/>
              </a:solidFill>
              <a:latin typeface="Figtree"/>
              <a:ea typeface="Figtree"/>
              <a:cs typeface="Figtree"/>
              <a:sym typeface="Figtree"/>
            </a:endParaRPr>
          </a:p>
        </p:txBody>
      </p:sp>
      <p:sp>
        <p:nvSpPr>
          <p:cNvPr id="179" name="Google Shape;179;p25"/>
          <p:cNvSpPr txBox="1"/>
          <p:nvPr/>
        </p:nvSpPr>
        <p:spPr>
          <a:xfrm>
            <a:off x="4667100" y="12705825"/>
            <a:ext cx="5420100" cy="511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000">
                <a:solidFill>
                  <a:srgbClr val="434343"/>
                </a:solidFill>
                <a:latin typeface="Figtree"/>
                <a:ea typeface="Figtree"/>
                <a:cs typeface="Figtree"/>
                <a:sym typeface="Figtree"/>
              </a:rPr>
              <a:t>Stephan JoQuan Wilson </a:t>
            </a:r>
            <a:r>
              <a:rPr lang="en" sz="2000">
                <a:solidFill>
                  <a:srgbClr val="434343"/>
                </a:solidFill>
                <a:latin typeface="Figtree"/>
                <a:ea typeface="Figtree"/>
                <a:cs typeface="Figtree"/>
                <a:sym typeface="Figtree"/>
              </a:rPr>
              <a:t>(he/him) is a proud product of Flint, Michigan with a BFA in Musical Theatre from Central Michigan University, Fire Up Chips! His regional credits include: Drifter in “</a:t>
            </a:r>
            <a:r>
              <a:rPr i="1" lang="en" sz="2000">
                <a:solidFill>
                  <a:srgbClr val="434343"/>
                </a:solidFill>
                <a:latin typeface="Figtree"/>
                <a:ea typeface="Figtree"/>
                <a:cs typeface="Figtree"/>
                <a:sym typeface="Figtree"/>
              </a:rPr>
              <a:t>Beautiful: the Carole King musical”</a:t>
            </a:r>
            <a:r>
              <a:rPr lang="en" sz="2000">
                <a:solidFill>
                  <a:srgbClr val="434343"/>
                </a:solidFill>
                <a:latin typeface="Figtree"/>
                <a:ea typeface="Figtree"/>
                <a:cs typeface="Figtree"/>
                <a:sym typeface="Figtree"/>
              </a:rPr>
              <a:t> (Aurora Theatre), Adam in “</a:t>
            </a:r>
            <a:r>
              <a:rPr i="1" lang="en" sz="2000">
                <a:solidFill>
                  <a:srgbClr val="434343"/>
                </a:solidFill>
                <a:latin typeface="Figtree"/>
                <a:ea typeface="Figtree"/>
                <a:cs typeface="Figtree"/>
                <a:sym typeface="Figtree"/>
              </a:rPr>
              <a:t>The Color Purple” </a:t>
            </a:r>
            <a:r>
              <a:rPr lang="en" sz="2000">
                <a:solidFill>
                  <a:srgbClr val="434343"/>
                </a:solidFill>
                <a:latin typeface="Figtree"/>
                <a:ea typeface="Figtree"/>
                <a:cs typeface="Figtree"/>
                <a:sym typeface="Figtree"/>
              </a:rPr>
              <a:t>(City Springs Theatre Company)</a:t>
            </a:r>
            <a:r>
              <a:rPr i="1" lang="en" sz="2000">
                <a:solidFill>
                  <a:srgbClr val="434343"/>
                </a:solidFill>
                <a:latin typeface="Figtree"/>
                <a:ea typeface="Figtree"/>
                <a:cs typeface="Figtree"/>
                <a:sym typeface="Figtree"/>
              </a:rPr>
              <a:t>, </a:t>
            </a:r>
            <a:r>
              <a:rPr lang="en" sz="2000">
                <a:solidFill>
                  <a:srgbClr val="434343"/>
                </a:solidFill>
                <a:latin typeface="Figtree"/>
                <a:ea typeface="Figtree"/>
                <a:cs typeface="Figtree"/>
                <a:sym typeface="Figtree"/>
              </a:rPr>
              <a:t>Ziggy in “Bob Marley’s Three Little Birds” (Synchronicity Theatre),</a:t>
            </a:r>
            <a:r>
              <a:rPr i="1" lang="en" sz="2000">
                <a:solidFill>
                  <a:srgbClr val="434343"/>
                </a:solidFill>
                <a:latin typeface="Figtree"/>
                <a:ea typeface="Figtree"/>
                <a:cs typeface="Figtree"/>
                <a:sym typeface="Figtree"/>
              </a:rPr>
              <a:t> </a:t>
            </a:r>
            <a:r>
              <a:rPr lang="en" sz="2000">
                <a:solidFill>
                  <a:srgbClr val="434343"/>
                </a:solidFill>
                <a:latin typeface="Figtree"/>
                <a:ea typeface="Figtree"/>
                <a:cs typeface="Figtree"/>
                <a:sym typeface="Figtree"/>
              </a:rPr>
              <a:t>Frog in “</a:t>
            </a:r>
            <a:r>
              <a:rPr i="1" lang="en" sz="2000">
                <a:solidFill>
                  <a:srgbClr val="434343"/>
                </a:solidFill>
                <a:latin typeface="Figtree"/>
                <a:ea typeface="Figtree"/>
                <a:cs typeface="Figtree"/>
                <a:sym typeface="Figtree"/>
              </a:rPr>
              <a:t>A Year with Frog and Toad” (Cardinal Stage), </a:t>
            </a:r>
            <a:r>
              <a:rPr lang="en" sz="2000">
                <a:solidFill>
                  <a:srgbClr val="434343"/>
                </a:solidFill>
                <a:latin typeface="Figtree"/>
                <a:ea typeface="Figtree"/>
                <a:cs typeface="Figtree"/>
                <a:sym typeface="Figtree"/>
              </a:rPr>
              <a:t>and Sky Square in “</a:t>
            </a:r>
            <a:r>
              <a:rPr i="1" lang="en" sz="2000">
                <a:solidFill>
                  <a:srgbClr val="434343"/>
                </a:solidFill>
                <a:latin typeface="Figtree"/>
                <a:ea typeface="Figtree"/>
                <a:cs typeface="Figtree"/>
                <a:sym typeface="Figtree"/>
              </a:rPr>
              <a:t>Polkadots: the Cool Kids Musical” </a:t>
            </a:r>
            <a:r>
              <a:rPr lang="en" sz="2000">
                <a:solidFill>
                  <a:srgbClr val="434343"/>
                </a:solidFill>
                <a:latin typeface="Figtree"/>
                <a:ea typeface="Figtree"/>
                <a:cs typeface="Figtree"/>
                <a:sym typeface="Figtree"/>
              </a:rPr>
              <a:t>(Festival 56). He would like to thank his mentors, friends, and family for their love and support as he continues to follow his dreams. Follow his journey on instagram </a:t>
            </a:r>
            <a:r>
              <a:rPr i="1" lang="en" sz="2000">
                <a:solidFill>
                  <a:srgbClr val="434343"/>
                </a:solidFill>
                <a:latin typeface="Figtree"/>
                <a:ea typeface="Figtree"/>
                <a:cs typeface="Figtree"/>
                <a:sym typeface="Figtree"/>
              </a:rPr>
              <a:t>@stephanw921</a:t>
            </a:r>
            <a:endParaRPr i="1" sz="2000">
              <a:solidFill>
                <a:srgbClr val="434343"/>
              </a:solidFill>
              <a:latin typeface="Figtree"/>
              <a:ea typeface="Figtree"/>
              <a:cs typeface="Figtree"/>
              <a:sym typeface="Figtree"/>
            </a:endParaRPr>
          </a:p>
        </p:txBody>
      </p:sp>
      <p:pic>
        <p:nvPicPr>
          <p:cNvPr id="180" name="Google Shape;180;p25"/>
          <p:cNvPicPr preferRelativeResize="0"/>
          <p:nvPr/>
        </p:nvPicPr>
        <p:blipFill rotWithShape="1">
          <a:blip r:embed="rId6">
            <a:alphaModFix/>
          </a:blip>
          <a:srcRect b="19974" l="0" r="0" t="0"/>
          <a:stretch/>
        </p:blipFill>
        <p:spPr>
          <a:xfrm>
            <a:off x="266700" y="2397725"/>
            <a:ext cx="4269575" cy="4269548"/>
          </a:xfrm>
          <a:prstGeom prst="rect">
            <a:avLst/>
          </a:prstGeom>
          <a:noFill/>
          <a:ln>
            <a:noFill/>
          </a:ln>
        </p:spPr>
      </p:pic>
      <p:pic>
        <p:nvPicPr>
          <p:cNvPr id="181" name="Google Shape;181;p25"/>
          <p:cNvPicPr preferRelativeResize="0"/>
          <p:nvPr/>
        </p:nvPicPr>
        <p:blipFill rotWithShape="1">
          <a:blip r:embed="rId7">
            <a:alphaModFix/>
          </a:blip>
          <a:srcRect b="33351" l="0" r="0" t="0"/>
          <a:stretch/>
        </p:blipFill>
        <p:spPr>
          <a:xfrm>
            <a:off x="266700" y="7761950"/>
            <a:ext cx="4269577" cy="4269548"/>
          </a:xfrm>
          <a:prstGeom prst="rect">
            <a:avLst/>
          </a:prstGeom>
          <a:noFill/>
          <a:ln>
            <a:noFill/>
          </a:ln>
        </p:spPr>
      </p:pic>
      <p:pic>
        <p:nvPicPr>
          <p:cNvPr id="182" name="Google Shape;182;p25"/>
          <p:cNvPicPr preferRelativeResize="0"/>
          <p:nvPr/>
        </p:nvPicPr>
        <p:blipFill rotWithShape="1">
          <a:blip r:embed="rId8">
            <a:alphaModFix/>
          </a:blip>
          <a:srcRect b="33279" l="0" r="0" t="0"/>
          <a:stretch/>
        </p:blipFill>
        <p:spPr>
          <a:xfrm>
            <a:off x="266700" y="13126150"/>
            <a:ext cx="4269575" cy="4269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86"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88" name="Google Shape;188;p26"/>
          <p:cNvSpPr txBox="1"/>
          <p:nvPr/>
        </p:nvSpPr>
        <p:spPr>
          <a:xfrm>
            <a:off x="2809800" y="609600"/>
            <a:ext cx="4667400" cy="743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To Fix A Dinosaur</a:t>
            </a:r>
            <a:endParaRPr b="1" sz="3800">
              <a:solidFill>
                <a:srgbClr val="FFF6E9"/>
              </a:solidFill>
            </a:endParaRPr>
          </a:p>
        </p:txBody>
      </p:sp>
      <p:sp>
        <p:nvSpPr>
          <p:cNvPr id="189" name="Google Shape;189;p26"/>
          <p:cNvSpPr txBox="1"/>
          <p:nvPr/>
        </p:nvSpPr>
        <p:spPr>
          <a:xfrm>
            <a:off x="323700" y="1988175"/>
            <a:ext cx="9639600" cy="75297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Written By Emma Rund</a:t>
            </a:r>
            <a:endParaRPr b="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b="1" lang="en" sz="1000">
                <a:solidFill>
                  <a:srgbClr val="434343"/>
                </a:solidFill>
                <a:latin typeface="Figtree"/>
                <a:ea typeface="Figtree"/>
                <a:cs typeface="Figtree"/>
                <a:sym typeface="Figtree"/>
              </a:rPr>
              <a:t> </a:t>
            </a:r>
            <a:endParaRPr b="1"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Emma S. Rund (she/her) is a Chicago-based playwright, actor, and avid reader passionate about the power of live theatre to share truth.</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As Tim O'Brien so beautifully wrote in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i="1" lang="en" sz="2200">
                <a:solidFill>
                  <a:srgbClr val="434343"/>
                </a:solidFill>
                <a:latin typeface="Figtree"/>
                <a:ea typeface="Figtree"/>
                <a:cs typeface="Figtree"/>
                <a:sym typeface="Figtree"/>
              </a:rPr>
              <a:t>The Things They Carried</a:t>
            </a:r>
            <a:r>
              <a:rPr lang="en" sz="2200">
                <a:solidFill>
                  <a:srgbClr val="434343"/>
                </a:solidFill>
                <a:latin typeface="Figtree"/>
                <a:ea typeface="Figtree"/>
                <a:cs typeface="Figtree"/>
                <a:sym typeface="Figtree"/>
              </a:rPr>
              <a:t>, "I want you to</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feel what I felt. I want you to know why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story-truth is truer sometimes than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happening-truth." She’s had the pleasure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of workshopping her plays with Women’s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Theatre Alliance, Wayward Sisters,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Actors Theatre of Indiana (ATI),</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Rogue Theatre Festival, and more.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You can find Emma’s work on NPX</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and on her website </a:t>
            </a:r>
            <a:r>
              <a:rPr lang="en" sz="2200" u="sng">
                <a:solidFill>
                  <a:schemeClr val="accent1"/>
                </a:solidFill>
                <a:latin typeface="Figtree"/>
                <a:ea typeface="Figtree"/>
                <a:cs typeface="Figtree"/>
                <a:sym typeface="Figtree"/>
                <a:hlinkClick r:id="rId4">
                  <a:extLst>
                    <a:ext uri="{A12FA001-AC4F-418D-AE19-62706E023703}">
                      <ahyp:hlinkClr val="tx"/>
                    </a:ext>
                  </a:extLst>
                </a:hlinkClick>
              </a:rPr>
              <a:t>www.emmasophierund.com.</a:t>
            </a:r>
            <a:endParaRPr sz="2200">
              <a:solidFill>
                <a:schemeClr val="accent1"/>
              </a:solidFill>
              <a:latin typeface="Figtree"/>
              <a:ea typeface="Figtree"/>
              <a:cs typeface="Figtree"/>
              <a:sym typeface="Figtree"/>
            </a:endParaRPr>
          </a:p>
        </p:txBody>
      </p:sp>
      <p:sp>
        <p:nvSpPr>
          <p:cNvPr id="190" name="Google Shape;190;p26"/>
          <p:cNvSpPr txBox="1"/>
          <p:nvPr/>
        </p:nvSpPr>
        <p:spPr>
          <a:xfrm>
            <a:off x="323700" y="9517863"/>
            <a:ext cx="9639600" cy="84612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Directed By Easton Michaels</a:t>
            </a:r>
            <a:endParaRPr b="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Easton (they/she) is a Brooklyn based performer, director and drag artist. Most notably performing as The Scarecrow in Zi Alikhan’s fantastically queer re-imagining of “The Wizard of Oz”,</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starring opposite Rosé (RuPaul’s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Drag Race) as Glinda.</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In the realm of directing/</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choreography, Easton has helmed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 productions of “The Prom”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“Little Shop of Horrors”, as well as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 choreographed the world premiere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of “Skin and Bones, a New Musical.”</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They are currently attached to direct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 workshop production of a new play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by Jonah Harrison, “The Man Of My Dreams Lives In West Hollywood.”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b="1" sz="2200">
              <a:solidFill>
                <a:srgbClr val="222222"/>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191" name="Google Shape;191;p26"/>
          <p:cNvPicPr preferRelativeResize="0"/>
          <p:nvPr/>
        </p:nvPicPr>
        <p:blipFill rotWithShape="1">
          <a:blip r:embed="rId5">
            <a:alphaModFix/>
          </a:blip>
          <a:srcRect b="8226" l="9543" r="13426" t="10565"/>
          <a:stretch/>
        </p:blipFill>
        <p:spPr>
          <a:xfrm>
            <a:off x="5693725" y="11777800"/>
            <a:ext cx="4269575" cy="4269549"/>
          </a:xfrm>
          <a:prstGeom prst="rect">
            <a:avLst/>
          </a:prstGeom>
          <a:noFill/>
          <a:ln>
            <a:noFill/>
          </a:ln>
        </p:spPr>
      </p:pic>
      <p:pic>
        <p:nvPicPr>
          <p:cNvPr id="192" name="Google Shape;192;p26"/>
          <p:cNvPicPr preferRelativeResize="0"/>
          <p:nvPr/>
        </p:nvPicPr>
        <p:blipFill rotWithShape="1">
          <a:blip r:embed="rId6">
            <a:alphaModFix/>
          </a:blip>
          <a:srcRect b="19113" l="0" r="0" t="0"/>
          <a:stretch/>
        </p:blipFill>
        <p:spPr>
          <a:xfrm>
            <a:off x="5693725" y="3745900"/>
            <a:ext cx="4269576" cy="4269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96" name="Shape 196"/>
        <p:cNvGrpSpPr/>
        <p:nvPr/>
      </p:nvGrpSpPr>
      <p:grpSpPr>
        <a:xfrm>
          <a:off x="0" y="0"/>
          <a:ext cx="0" cy="0"/>
          <a:chOff x="0" y="0"/>
          <a:chExt cx="0" cy="0"/>
        </a:xfrm>
      </p:grpSpPr>
      <p:pic>
        <p:nvPicPr>
          <p:cNvPr id="197" name="Google Shape;197;p27"/>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pic>
        <p:nvPicPr>
          <p:cNvPr id="198" name="Google Shape;198;p27"/>
          <p:cNvPicPr preferRelativeResize="0"/>
          <p:nvPr/>
        </p:nvPicPr>
        <p:blipFill rotWithShape="1">
          <a:blip r:embed="rId4">
            <a:alphaModFix/>
          </a:blip>
          <a:srcRect b="33399" l="0" r="0" t="0"/>
          <a:stretch/>
        </p:blipFill>
        <p:spPr>
          <a:xfrm>
            <a:off x="5693725" y="4404025"/>
            <a:ext cx="4269575" cy="4269550"/>
          </a:xfrm>
          <a:prstGeom prst="rect">
            <a:avLst/>
          </a:prstGeom>
          <a:noFill/>
          <a:ln>
            <a:noFill/>
          </a:ln>
        </p:spPr>
      </p:pic>
      <p:sp>
        <p:nvSpPr>
          <p:cNvPr id="199" name="Google Shape;199;p27"/>
          <p:cNvSpPr txBox="1"/>
          <p:nvPr/>
        </p:nvSpPr>
        <p:spPr>
          <a:xfrm>
            <a:off x="2809800" y="609600"/>
            <a:ext cx="4667400" cy="743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To Fix A Dinosaur</a:t>
            </a:r>
            <a:endParaRPr b="1" sz="3800">
              <a:solidFill>
                <a:srgbClr val="FFF6E9"/>
              </a:solidFill>
            </a:endParaRPr>
          </a:p>
        </p:txBody>
      </p:sp>
      <p:sp>
        <p:nvSpPr>
          <p:cNvPr id="200" name="Google Shape;200;p27"/>
          <p:cNvSpPr txBox="1"/>
          <p:nvPr/>
        </p:nvSpPr>
        <p:spPr>
          <a:xfrm>
            <a:off x="447600" y="2628752"/>
            <a:ext cx="9391800" cy="51492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400">
                <a:solidFill>
                  <a:srgbClr val="222222"/>
                </a:solidFill>
                <a:latin typeface="Figtree"/>
                <a:ea typeface="Figtree"/>
                <a:cs typeface="Figtree"/>
                <a:sym typeface="Figtree"/>
              </a:rPr>
              <a:t>Jonah Harrison</a:t>
            </a:r>
            <a:endParaRPr b="1" sz="2200">
              <a:solidFill>
                <a:srgbClr val="222222"/>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Jonah Harrison (he/him) is an actor/playwright based in Brooklyn, NY. </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He has performed at the Hangar Theater in Ithaca, Theater Latte Da and the History Theater in the Twin Cities.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His new play, The Man of My Dreams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Lives in West Hollywood will be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presented as part of</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Tank’s PrideFest this June.</a:t>
            </a:r>
            <a:endParaRPr sz="4600">
              <a:solidFill>
                <a:srgbClr val="434343"/>
              </a:solidFill>
              <a:latin typeface="Figtree"/>
              <a:ea typeface="Figtree"/>
              <a:cs typeface="Figtree"/>
              <a:sym typeface="Figtree"/>
            </a:endParaRPr>
          </a:p>
        </p:txBody>
      </p:sp>
      <p:sp>
        <p:nvSpPr>
          <p:cNvPr id="201" name="Google Shape;201;p27"/>
          <p:cNvSpPr txBox="1"/>
          <p:nvPr/>
        </p:nvSpPr>
        <p:spPr>
          <a:xfrm>
            <a:off x="323700" y="8780513"/>
            <a:ext cx="9639600" cy="89598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200">
                <a:solidFill>
                  <a:srgbClr val="222222"/>
                </a:solidFill>
                <a:latin typeface="Figtree"/>
                <a:ea typeface="Figtree"/>
                <a:cs typeface="Figtree"/>
                <a:sym typeface="Figtree"/>
              </a:rPr>
              <a:t>Gabby Badowski</a:t>
            </a:r>
            <a:endParaRPr b="1" sz="2200">
              <a:solidFill>
                <a:srgbClr val="222222"/>
              </a:solidFill>
              <a:latin typeface="Figtree"/>
              <a:ea typeface="Figtree"/>
              <a:cs typeface="Figtree"/>
              <a:sym typeface="Figtree"/>
            </a:endParaRPr>
          </a:p>
          <a:p>
            <a:pPr indent="0" lvl="0" marL="0" rtl="0" algn="r">
              <a:lnSpc>
                <a:spcPct val="135000"/>
              </a:lnSpc>
              <a:spcBef>
                <a:spcPts val="0"/>
              </a:spcBef>
              <a:spcAft>
                <a:spcPts val="0"/>
              </a:spcAft>
              <a:buNone/>
            </a:pPr>
            <a:r>
              <a:rPr b="1" lang="en" sz="1000">
                <a:solidFill>
                  <a:srgbClr val="222222"/>
                </a:solidFill>
                <a:latin typeface="Figtree"/>
                <a:ea typeface="Figtree"/>
                <a:cs typeface="Figtree"/>
                <a:sym typeface="Figtree"/>
              </a:rPr>
              <a:t> </a:t>
            </a:r>
            <a:endParaRPr b="1" sz="1000">
              <a:solidFill>
                <a:srgbClr val="222222"/>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Gabby (she/her) grew up on the stage. She started dancing at age 7 and discovered acting at age 12. After her first production of Annie Jr. with a local children’s theatre group, K.I.S.S. (kids innovating stage &amp; sound) she was hooked. During her college years,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theatre took a back seat. She went on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to earn a degree in Culinary Arts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Applied Food Studies at the Culinary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Institute of America, but always felt like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something was missing. In 2022,</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she got back into acting on a whim by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taking a beginner’s technique class at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T. Schreiber Studio under the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instruction of Tommy Buck. It only took</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one class to reignite her passion for theatre and she continues to train at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 Schreiber today. In addition to acting, Gabby enjoys writing</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(she’s currently working on a screenplay), cooking with her wife Elena, and lifting heavy shit.</a:t>
            </a:r>
            <a:endParaRPr sz="2200">
              <a:solidFill>
                <a:srgbClr val="434343"/>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202" name="Google Shape;202;p27"/>
          <p:cNvPicPr preferRelativeResize="0"/>
          <p:nvPr/>
        </p:nvPicPr>
        <p:blipFill rotWithShape="1">
          <a:blip r:embed="rId5">
            <a:alphaModFix/>
          </a:blip>
          <a:srcRect b="26186" l="0" r="0" t="7314"/>
          <a:stretch/>
        </p:blipFill>
        <p:spPr>
          <a:xfrm>
            <a:off x="5693725" y="10944725"/>
            <a:ext cx="4269575" cy="4269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206" name="Shape 206"/>
        <p:cNvGrpSpPr/>
        <p:nvPr/>
      </p:nvGrpSpPr>
      <p:grpSpPr>
        <a:xfrm>
          <a:off x="0" y="0"/>
          <a:ext cx="0" cy="0"/>
          <a:chOff x="0" y="0"/>
          <a:chExt cx="0" cy="0"/>
        </a:xfrm>
      </p:grpSpPr>
      <p:pic>
        <p:nvPicPr>
          <p:cNvPr id="207" name="Google Shape;207;p28"/>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pic>
        <p:nvPicPr>
          <p:cNvPr id="208" name="Google Shape;208;p28"/>
          <p:cNvPicPr preferRelativeResize="0"/>
          <p:nvPr/>
        </p:nvPicPr>
        <p:blipFill>
          <a:blip r:embed="rId4">
            <a:alphaModFix/>
          </a:blip>
          <a:stretch>
            <a:fillRect/>
          </a:stretch>
        </p:blipFill>
        <p:spPr>
          <a:xfrm rot="10800000">
            <a:off x="0" y="0"/>
            <a:ext cx="4690625" cy="4373775"/>
          </a:xfrm>
          <a:prstGeom prst="rect">
            <a:avLst/>
          </a:prstGeom>
          <a:noFill/>
          <a:ln>
            <a:noFill/>
          </a:ln>
        </p:spPr>
      </p:pic>
      <p:pic>
        <p:nvPicPr>
          <p:cNvPr id="209" name="Google Shape;209;p28"/>
          <p:cNvPicPr preferRelativeResize="0"/>
          <p:nvPr/>
        </p:nvPicPr>
        <p:blipFill>
          <a:blip r:embed="rId4">
            <a:alphaModFix/>
          </a:blip>
          <a:stretch>
            <a:fillRect/>
          </a:stretch>
        </p:blipFill>
        <p:spPr>
          <a:xfrm rot="-5400000">
            <a:off x="5929300" y="152325"/>
            <a:ext cx="4510025" cy="4205375"/>
          </a:xfrm>
          <a:prstGeom prst="rect">
            <a:avLst/>
          </a:prstGeom>
          <a:noFill/>
          <a:ln>
            <a:noFill/>
          </a:ln>
        </p:spPr>
      </p:pic>
      <p:pic>
        <p:nvPicPr>
          <p:cNvPr id="210" name="Google Shape;210;p28"/>
          <p:cNvPicPr preferRelativeResize="0"/>
          <p:nvPr/>
        </p:nvPicPr>
        <p:blipFill>
          <a:blip r:embed="rId4">
            <a:alphaModFix/>
          </a:blip>
          <a:stretch>
            <a:fillRect/>
          </a:stretch>
        </p:blipFill>
        <p:spPr>
          <a:xfrm>
            <a:off x="5958126" y="14251550"/>
            <a:ext cx="4328875" cy="4036450"/>
          </a:xfrm>
          <a:prstGeom prst="rect">
            <a:avLst/>
          </a:prstGeom>
          <a:noFill/>
          <a:ln>
            <a:noFill/>
          </a:ln>
        </p:spPr>
      </p:pic>
      <p:sp>
        <p:nvSpPr>
          <p:cNvPr id="211" name="Google Shape;211;p28"/>
          <p:cNvSpPr txBox="1"/>
          <p:nvPr/>
        </p:nvSpPr>
        <p:spPr>
          <a:xfrm>
            <a:off x="523950" y="4149275"/>
            <a:ext cx="9239100" cy="672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2"/>
                </a:solidFill>
                <a:latin typeface="Figtree"/>
                <a:ea typeface="Figtree"/>
                <a:cs typeface="Figtree"/>
                <a:sym typeface="Figtree"/>
              </a:rPr>
              <a:t>About Mini Mansion Productions</a:t>
            </a:r>
            <a:endParaRPr b="1" sz="3600">
              <a:solidFill>
                <a:schemeClr val="dk2"/>
              </a:solidFill>
              <a:latin typeface="Figtree"/>
              <a:ea typeface="Figtree"/>
              <a:cs typeface="Figtree"/>
              <a:sym typeface="Figtree"/>
            </a:endParaRPr>
          </a:p>
          <a:p>
            <a:pPr indent="0" lvl="0" marL="0" rtl="0" algn="ctr">
              <a:spcBef>
                <a:spcPts val="0"/>
              </a:spcBef>
              <a:spcAft>
                <a:spcPts val="0"/>
              </a:spcAft>
              <a:buNone/>
            </a:pPr>
            <a:r>
              <a:t/>
            </a:r>
            <a:endParaRPr sz="3600">
              <a:solidFill>
                <a:srgbClr val="434343"/>
              </a:solidFill>
              <a:latin typeface="Figtree"/>
              <a:ea typeface="Figtree"/>
              <a:cs typeface="Figtree"/>
              <a:sym typeface="Figtree"/>
            </a:endParaRPr>
          </a:p>
          <a:p>
            <a:pPr indent="0" lvl="0" marL="0" rtl="0" algn="ctr">
              <a:lnSpc>
                <a:spcPct val="187500"/>
              </a:lnSpc>
              <a:spcBef>
                <a:spcPts val="0"/>
              </a:spcBef>
              <a:spcAft>
                <a:spcPts val="0"/>
              </a:spcAft>
              <a:buNone/>
            </a:pPr>
            <a:r>
              <a:rPr lang="en" sz="2500">
                <a:solidFill>
                  <a:srgbClr val="434343"/>
                </a:solidFill>
                <a:latin typeface="Figtree"/>
                <a:ea typeface="Figtree"/>
                <a:cs typeface="Figtree"/>
                <a:sym typeface="Figtree"/>
              </a:rPr>
              <a:t>We are a volunteer based group whose main goal is to have fun in a creative environment in which we can grow in</a:t>
            </a:r>
            <a:endParaRPr sz="2500">
              <a:solidFill>
                <a:srgbClr val="434343"/>
              </a:solidFill>
              <a:latin typeface="Figtree"/>
              <a:ea typeface="Figtree"/>
              <a:cs typeface="Figtree"/>
              <a:sym typeface="Figtree"/>
            </a:endParaRPr>
          </a:p>
          <a:p>
            <a:pPr indent="0" lvl="0" marL="0" rtl="0" algn="ctr">
              <a:lnSpc>
                <a:spcPct val="187500"/>
              </a:lnSpc>
              <a:spcBef>
                <a:spcPts val="0"/>
              </a:spcBef>
              <a:spcAft>
                <a:spcPts val="0"/>
              </a:spcAft>
              <a:buNone/>
            </a:pPr>
            <a:r>
              <a:rPr lang="en" sz="2500">
                <a:solidFill>
                  <a:srgbClr val="434343"/>
                </a:solidFill>
                <a:latin typeface="Figtree"/>
                <a:ea typeface="Figtree"/>
                <a:cs typeface="Figtree"/>
                <a:sym typeface="Figtree"/>
              </a:rPr>
              <a:t>storytelling together.</a:t>
            </a:r>
            <a:endParaRPr sz="2500">
              <a:solidFill>
                <a:srgbClr val="434343"/>
              </a:solidFill>
              <a:latin typeface="Figtree"/>
              <a:ea typeface="Figtree"/>
              <a:cs typeface="Figtree"/>
              <a:sym typeface="Figtree"/>
            </a:endParaRPr>
          </a:p>
          <a:p>
            <a:pPr indent="0" lvl="0" marL="0" rtl="0" algn="ctr">
              <a:lnSpc>
                <a:spcPct val="187500"/>
              </a:lnSpc>
              <a:spcBef>
                <a:spcPts val="0"/>
              </a:spcBef>
              <a:spcAft>
                <a:spcPts val="0"/>
              </a:spcAft>
              <a:buNone/>
            </a:pPr>
            <a:r>
              <a:rPr lang="en" sz="2500">
                <a:solidFill>
                  <a:srgbClr val="434343"/>
                </a:solidFill>
                <a:latin typeface="Figtree"/>
                <a:ea typeface="Figtree"/>
                <a:cs typeface="Figtree"/>
                <a:sym typeface="Figtree"/>
              </a:rPr>
              <a:t>We began as a small group of midwestern transplants who wanted to create films together and have since grown our network exponentially into the collaborative team we are today.</a:t>
            </a:r>
            <a:endParaRPr sz="2500">
              <a:solidFill>
                <a:srgbClr val="434343"/>
              </a:solidFill>
              <a:latin typeface="Figtree"/>
              <a:ea typeface="Figtree"/>
              <a:cs typeface="Figtree"/>
              <a:sym typeface="Figtree"/>
            </a:endParaRPr>
          </a:p>
          <a:p>
            <a:pPr indent="0" lvl="0" marL="0" rtl="0" algn="ctr">
              <a:lnSpc>
                <a:spcPct val="187500"/>
              </a:lnSpc>
              <a:spcBef>
                <a:spcPts val="0"/>
              </a:spcBef>
              <a:spcAft>
                <a:spcPts val="0"/>
              </a:spcAft>
              <a:buNone/>
            </a:pPr>
            <a:r>
              <a:rPr lang="en" sz="2500">
                <a:solidFill>
                  <a:srgbClr val="434343"/>
                </a:solidFill>
                <a:latin typeface="Figtree"/>
                <a:ea typeface="Figtree"/>
                <a:cs typeface="Figtree"/>
                <a:sym typeface="Figtree"/>
              </a:rPr>
              <a:t>Mini Mansion produces short films, sketches, theatrical performances, and anything we can get our hands on.</a:t>
            </a:r>
            <a:endParaRPr sz="2500">
              <a:solidFill>
                <a:srgbClr val="434343"/>
              </a:solidFill>
              <a:latin typeface="Figtree"/>
              <a:ea typeface="Figtree"/>
              <a:cs typeface="Figtree"/>
              <a:sym typeface="Figtree"/>
            </a:endParaRPr>
          </a:p>
        </p:txBody>
      </p:sp>
      <p:pic>
        <p:nvPicPr>
          <p:cNvPr id="212" name="Google Shape;212;p28"/>
          <p:cNvPicPr preferRelativeResize="0"/>
          <p:nvPr/>
        </p:nvPicPr>
        <p:blipFill>
          <a:blip r:embed="rId4">
            <a:alphaModFix/>
          </a:blip>
          <a:stretch>
            <a:fillRect/>
          </a:stretch>
        </p:blipFill>
        <p:spPr>
          <a:xfrm rot="5400000">
            <a:off x="-146224" y="14105325"/>
            <a:ext cx="4328875" cy="4036450"/>
          </a:xfrm>
          <a:prstGeom prst="rect">
            <a:avLst/>
          </a:prstGeom>
          <a:noFill/>
          <a:ln>
            <a:noFill/>
          </a:ln>
        </p:spPr>
      </p:pic>
      <p:sp>
        <p:nvSpPr>
          <p:cNvPr id="213" name="Google Shape;213;p28"/>
          <p:cNvSpPr txBox="1"/>
          <p:nvPr/>
        </p:nvSpPr>
        <p:spPr>
          <a:xfrm>
            <a:off x="523950" y="11463388"/>
            <a:ext cx="9239100" cy="2495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2500">
                <a:solidFill>
                  <a:srgbClr val="434343"/>
                </a:solidFill>
                <a:latin typeface="Figtree"/>
                <a:ea typeface="Figtree"/>
                <a:cs typeface="Figtree"/>
                <a:sym typeface="Figtree"/>
              </a:rPr>
              <a:t>Visit</a:t>
            </a:r>
            <a:endParaRPr sz="2500">
              <a:solidFill>
                <a:srgbClr val="434343"/>
              </a:solidFill>
              <a:latin typeface="Figtree"/>
              <a:ea typeface="Figtree"/>
              <a:cs typeface="Figtree"/>
              <a:sym typeface="Figtree"/>
            </a:endParaRPr>
          </a:p>
          <a:p>
            <a:pPr indent="0" lvl="0" marL="0" rtl="0" algn="ctr">
              <a:lnSpc>
                <a:spcPct val="150000"/>
              </a:lnSpc>
              <a:spcBef>
                <a:spcPts val="0"/>
              </a:spcBef>
              <a:spcAft>
                <a:spcPts val="0"/>
              </a:spcAft>
              <a:buNone/>
            </a:pPr>
            <a:r>
              <a:rPr lang="en" sz="2500" u="sng">
                <a:solidFill>
                  <a:schemeClr val="accent1"/>
                </a:solidFill>
                <a:latin typeface="Figtree"/>
                <a:ea typeface="Figtree"/>
                <a:cs typeface="Figtree"/>
                <a:sym typeface="Figtree"/>
                <a:hlinkClick r:id="rId5">
                  <a:extLst>
                    <a:ext uri="{A12FA001-AC4F-418D-AE19-62706E023703}">
                      <ahyp:hlinkClr val="tx"/>
                    </a:ext>
                  </a:extLst>
                </a:hlinkClick>
              </a:rPr>
              <a:t>https://www.minimansionproductions.com</a:t>
            </a:r>
            <a:endParaRPr sz="2500">
              <a:solidFill>
                <a:schemeClr val="accent1"/>
              </a:solidFill>
              <a:latin typeface="Figtree"/>
              <a:ea typeface="Figtree"/>
              <a:cs typeface="Figtree"/>
              <a:sym typeface="Figtree"/>
            </a:endParaRPr>
          </a:p>
          <a:p>
            <a:pPr indent="0" lvl="0" marL="0" rtl="0" algn="ctr">
              <a:lnSpc>
                <a:spcPct val="150000"/>
              </a:lnSpc>
              <a:spcBef>
                <a:spcPts val="0"/>
              </a:spcBef>
              <a:spcAft>
                <a:spcPts val="0"/>
              </a:spcAft>
              <a:buNone/>
            </a:pPr>
            <a:r>
              <a:rPr lang="en" sz="2500">
                <a:solidFill>
                  <a:srgbClr val="434343"/>
                </a:solidFill>
                <a:latin typeface="Figtree"/>
                <a:ea typeface="Figtree"/>
                <a:cs typeface="Figtree"/>
                <a:sym typeface="Figtree"/>
              </a:rPr>
              <a:t>to learn more about our projects.</a:t>
            </a:r>
            <a:endParaRPr sz="2500">
              <a:solidFill>
                <a:srgbClr val="434343"/>
              </a:solidFill>
              <a:latin typeface="Figtree"/>
              <a:ea typeface="Figtree"/>
              <a:cs typeface="Figtree"/>
              <a:sym typeface="Figtree"/>
            </a:endParaRPr>
          </a:p>
        </p:txBody>
      </p:sp>
      <p:pic>
        <p:nvPicPr>
          <p:cNvPr id="214" name="Google Shape;214;p28"/>
          <p:cNvPicPr preferRelativeResize="0"/>
          <p:nvPr/>
        </p:nvPicPr>
        <p:blipFill>
          <a:blip r:embed="rId6">
            <a:alphaModFix amt="65000"/>
          </a:blip>
          <a:stretch>
            <a:fillRect/>
          </a:stretch>
        </p:blipFill>
        <p:spPr>
          <a:xfrm>
            <a:off x="3143113" y="13258525"/>
            <a:ext cx="3810274" cy="3810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218" name="Shape 218"/>
        <p:cNvGrpSpPr/>
        <p:nvPr/>
      </p:nvGrpSpPr>
      <p:grpSpPr>
        <a:xfrm>
          <a:off x="0" y="0"/>
          <a:ext cx="0" cy="0"/>
          <a:chOff x="0" y="0"/>
          <a:chExt cx="0" cy="0"/>
        </a:xfrm>
      </p:grpSpPr>
      <p:pic>
        <p:nvPicPr>
          <p:cNvPr id="219" name="Google Shape;219;p29"/>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pic>
        <p:nvPicPr>
          <p:cNvPr id="220" name="Google Shape;220;p29"/>
          <p:cNvPicPr preferRelativeResize="0"/>
          <p:nvPr/>
        </p:nvPicPr>
        <p:blipFill>
          <a:blip r:embed="rId4">
            <a:alphaModFix/>
          </a:blip>
          <a:stretch>
            <a:fillRect/>
          </a:stretch>
        </p:blipFill>
        <p:spPr>
          <a:xfrm rot="10800000">
            <a:off x="0" y="0"/>
            <a:ext cx="4690625" cy="4373775"/>
          </a:xfrm>
          <a:prstGeom prst="rect">
            <a:avLst/>
          </a:prstGeom>
          <a:noFill/>
          <a:ln>
            <a:noFill/>
          </a:ln>
        </p:spPr>
      </p:pic>
      <p:pic>
        <p:nvPicPr>
          <p:cNvPr id="221" name="Google Shape;221;p29"/>
          <p:cNvPicPr preferRelativeResize="0"/>
          <p:nvPr/>
        </p:nvPicPr>
        <p:blipFill>
          <a:blip r:embed="rId4">
            <a:alphaModFix/>
          </a:blip>
          <a:stretch>
            <a:fillRect/>
          </a:stretch>
        </p:blipFill>
        <p:spPr>
          <a:xfrm rot="-5400000">
            <a:off x="5929300" y="152325"/>
            <a:ext cx="4510025" cy="4205375"/>
          </a:xfrm>
          <a:prstGeom prst="rect">
            <a:avLst/>
          </a:prstGeom>
          <a:noFill/>
          <a:ln>
            <a:noFill/>
          </a:ln>
        </p:spPr>
      </p:pic>
      <p:pic>
        <p:nvPicPr>
          <p:cNvPr id="222" name="Google Shape;222;p29"/>
          <p:cNvPicPr preferRelativeResize="0"/>
          <p:nvPr/>
        </p:nvPicPr>
        <p:blipFill>
          <a:blip r:embed="rId4">
            <a:alphaModFix/>
          </a:blip>
          <a:stretch>
            <a:fillRect/>
          </a:stretch>
        </p:blipFill>
        <p:spPr>
          <a:xfrm>
            <a:off x="5958126" y="14251550"/>
            <a:ext cx="4328875" cy="4036450"/>
          </a:xfrm>
          <a:prstGeom prst="rect">
            <a:avLst/>
          </a:prstGeom>
          <a:noFill/>
          <a:ln>
            <a:noFill/>
          </a:ln>
        </p:spPr>
      </p:pic>
      <p:sp>
        <p:nvSpPr>
          <p:cNvPr id="223" name="Google Shape;223;p29"/>
          <p:cNvSpPr txBox="1"/>
          <p:nvPr/>
        </p:nvSpPr>
        <p:spPr>
          <a:xfrm>
            <a:off x="523950" y="6245425"/>
            <a:ext cx="9239100" cy="446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chemeClr val="dk2"/>
                </a:solidFill>
                <a:latin typeface="Domine"/>
                <a:ea typeface="Domine"/>
                <a:cs typeface="Domine"/>
                <a:sym typeface="Domine"/>
              </a:rPr>
              <a:t>Thank You!</a:t>
            </a:r>
            <a:endParaRPr sz="3700">
              <a:solidFill>
                <a:schemeClr val="dk2"/>
              </a:solidFill>
              <a:latin typeface="Domine"/>
              <a:ea typeface="Domine"/>
              <a:cs typeface="Domine"/>
              <a:sym typeface="Domine"/>
            </a:endParaRPr>
          </a:p>
          <a:p>
            <a:pPr indent="0" lvl="0" marL="0" rtl="0" algn="ctr">
              <a:spcBef>
                <a:spcPts val="0"/>
              </a:spcBef>
              <a:spcAft>
                <a:spcPts val="0"/>
              </a:spcAft>
              <a:buNone/>
            </a:pPr>
            <a:r>
              <a:rPr lang="en" sz="2000">
                <a:solidFill>
                  <a:schemeClr val="dk2"/>
                </a:solidFill>
                <a:latin typeface="Domine"/>
                <a:ea typeface="Domine"/>
                <a:cs typeface="Domine"/>
                <a:sym typeface="Domine"/>
              </a:rPr>
              <a:t> </a:t>
            </a:r>
            <a:endParaRPr sz="2000">
              <a:solidFill>
                <a:schemeClr val="dk2"/>
              </a:solidFill>
              <a:latin typeface="Domine"/>
              <a:ea typeface="Domine"/>
              <a:cs typeface="Domine"/>
              <a:sym typeface="Domine"/>
            </a:endParaRPr>
          </a:p>
          <a:p>
            <a:pPr indent="0" lvl="0" marL="0" rtl="0" algn="ctr">
              <a:spcBef>
                <a:spcPts val="0"/>
              </a:spcBef>
              <a:spcAft>
                <a:spcPts val="0"/>
              </a:spcAft>
              <a:buNone/>
            </a:pPr>
            <a:r>
              <a:t/>
            </a:r>
            <a:endParaRPr sz="2000">
              <a:solidFill>
                <a:schemeClr val="dk2"/>
              </a:solidFill>
              <a:latin typeface="Domine"/>
              <a:ea typeface="Domine"/>
              <a:cs typeface="Domine"/>
              <a:sym typeface="Domine"/>
            </a:endParaRPr>
          </a:p>
          <a:p>
            <a:pPr indent="0" lvl="0" marL="0" rtl="0" algn="ctr">
              <a:lnSpc>
                <a:spcPct val="200000"/>
              </a:lnSpc>
              <a:spcBef>
                <a:spcPts val="0"/>
              </a:spcBef>
              <a:spcAft>
                <a:spcPts val="0"/>
              </a:spcAft>
              <a:buNone/>
            </a:pPr>
            <a:r>
              <a:rPr lang="en" sz="2600">
                <a:solidFill>
                  <a:srgbClr val="434343"/>
                </a:solidFill>
                <a:latin typeface="Domine"/>
                <a:ea typeface="Domine"/>
                <a:cs typeface="Domine"/>
                <a:sym typeface="Domine"/>
              </a:rPr>
              <a:t>Jennifer &amp; Mike Fritz</a:t>
            </a:r>
            <a:endParaRPr sz="2600">
              <a:solidFill>
                <a:srgbClr val="434343"/>
              </a:solidFill>
              <a:latin typeface="Domine"/>
              <a:ea typeface="Domine"/>
              <a:cs typeface="Domine"/>
              <a:sym typeface="Domine"/>
            </a:endParaRPr>
          </a:p>
          <a:p>
            <a:pPr indent="0" lvl="0" marL="0" rtl="0" algn="ctr">
              <a:lnSpc>
                <a:spcPct val="200000"/>
              </a:lnSpc>
              <a:spcBef>
                <a:spcPts val="0"/>
              </a:spcBef>
              <a:spcAft>
                <a:spcPts val="0"/>
              </a:spcAft>
              <a:buNone/>
            </a:pPr>
            <a:r>
              <a:rPr lang="en" sz="2600">
                <a:solidFill>
                  <a:srgbClr val="434343"/>
                </a:solidFill>
                <a:latin typeface="Domine"/>
                <a:ea typeface="Domine"/>
                <a:cs typeface="Domine"/>
                <a:sym typeface="Domine"/>
              </a:rPr>
              <a:t>The Producer’s Club</a:t>
            </a:r>
            <a:endParaRPr sz="2600">
              <a:solidFill>
                <a:srgbClr val="434343"/>
              </a:solidFill>
              <a:latin typeface="Domine"/>
              <a:ea typeface="Domine"/>
              <a:cs typeface="Domine"/>
              <a:sym typeface="Domine"/>
            </a:endParaRPr>
          </a:p>
          <a:p>
            <a:pPr indent="0" lvl="0" marL="0" rtl="0" algn="ctr">
              <a:lnSpc>
                <a:spcPct val="200000"/>
              </a:lnSpc>
              <a:spcBef>
                <a:spcPts val="0"/>
              </a:spcBef>
              <a:spcAft>
                <a:spcPts val="0"/>
              </a:spcAft>
              <a:buNone/>
            </a:pPr>
            <a:r>
              <a:rPr lang="en" sz="2600">
                <a:solidFill>
                  <a:srgbClr val="434343"/>
                </a:solidFill>
                <a:latin typeface="Domine"/>
                <a:ea typeface="Domine"/>
                <a:cs typeface="Domine"/>
                <a:sym typeface="Domine"/>
              </a:rPr>
              <a:t>Production Junction</a:t>
            </a:r>
            <a:endParaRPr sz="2600">
              <a:solidFill>
                <a:srgbClr val="434343"/>
              </a:solidFill>
              <a:latin typeface="Domine"/>
              <a:ea typeface="Domine"/>
              <a:cs typeface="Domine"/>
              <a:sym typeface="Domine"/>
            </a:endParaRPr>
          </a:p>
          <a:p>
            <a:pPr indent="0" lvl="0" marL="0" rtl="0" algn="ctr">
              <a:lnSpc>
                <a:spcPct val="200000"/>
              </a:lnSpc>
              <a:spcBef>
                <a:spcPts val="0"/>
              </a:spcBef>
              <a:spcAft>
                <a:spcPts val="0"/>
              </a:spcAft>
              <a:buNone/>
            </a:pPr>
            <a:r>
              <a:rPr lang="en" sz="2600">
                <a:solidFill>
                  <a:srgbClr val="434343"/>
                </a:solidFill>
                <a:latin typeface="Domine"/>
                <a:ea typeface="Domine"/>
                <a:cs typeface="Domine"/>
                <a:sym typeface="Domine"/>
              </a:rPr>
              <a:t>All Of You!</a:t>
            </a:r>
            <a:endParaRPr sz="2600">
              <a:solidFill>
                <a:srgbClr val="434343"/>
              </a:solidFill>
              <a:latin typeface="Domine"/>
              <a:ea typeface="Domine"/>
              <a:cs typeface="Domine"/>
              <a:sym typeface="Domine"/>
            </a:endParaRPr>
          </a:p>
        </p:txBody>
      </p:sp>
      <p:pic>
        <p:nvPicPr>
          <p:cNvPr id="224" name="Google Shape;224;p29"/>
          <p:cNvPicPr preferRelativeResize="0"/>
          <p:nvPr/>
        </p:nvPicPr>
        <p:blipFill>
          <a:blip r:embed="rId4">
            <a:alphaModFix/>
          </a:blip>
          <a:stretch>
            <a:fillRect/>
          </a:stretch>
        </p:blipFill>
        <p:spPr>
          <a:xfrm rot="5400000">
            <a:off x="-146224" y="14105325"/>
            <a:ext cx="4328875" cy="4036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pic>
        <p:nvPicPr>
          <p:cNvPr id="65" name="Google Shape;65;p14"/>
          <p:cNvPicPr preferRelativeResize="0"/>
          <p:nvPr/>
        </p:nvPicPr>
        <p:blipFill>
          <a:blip r:embed="rId4">
            <a:alphaModFix/>
          </a:blip>
          <a:stretch>
            <a:fillRect/>
          </a:stretch>
        </p:blipFill>
        <p:spPr>
          <a:xfrm rot="10800000">
            <a:off x="0" y="0"/>
            <a:ext cx="4690625" cy="4373775"/>
          </a:xfrm>
          <a:prstGeom prst="rect">
            <a:avLst/>
          </a:prstGeom>
          <a:noFill/>
          <a:ln>
            <a:noFill/>
          </a:ln>
        </p:spPr>
      </p:pic>
      <p:pic>
        <p:nvPicPr>
          <p:cNvPr id="66" name="Google Shape;66;p14"/>
          <p:cNvPicPr preferRelativeResize="0"/>
          <p:nvPr/>
        </p:nvPicPr>
        <p:blipFill>
          <a:blip r:embed="rId4">
            <a:alphaModFix/>
          </a:blip>
          <a:stretch>
            <a:fillRect/>
          </a:stretch>
        </p:blipFill>
        <p:spPr>
          <a:xfrm rot="-5400000">
            <a:off x="5929300" y="152325"/>
            <a:ext cx="4510025" cy="4205375"/>
          </a:xfrm>
          <a:prstGeom prst="rect">
            <a:avLst/>
          </a:prstGeom>
          <a:noFill/>
          <a:ln>
            <a:noFill/>
          </a:ln>
        </p:spPr>
      </p:pic>
      <p:sp>
        <p:nvSpPr>
          <p:cNvPr id="67" name="Google Shape;67;p14"/>
          <p:cNvSpPr txBox="1"/>
          <p:nvPr/>
        </p:nvSpPr>
        <p:spPr>
          <a:xfrm>
            <a:off x="892650" y="1965725"/>
            <a:ext cx="8501700" cy="1723800"/>
          </a:xfrm>
          <a:prstGeom prst="rect">
            <a:avLst/>
          </a:prstGeom>
          <a:solidFill>
            <a:srgbClr val="6FA8D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0">
                <a:solidFill>
                  <a:srgbClr val="FFF6E9"/>
                </a:solidFill>
                <a:latin typeface="Playfair Display"/>
                <a:ea typeface="Playfair Display"/>
                <a:cs typeface="Playfair Display"/>
                <a:sym typeface="Playfair Display"/>
              </a:rPr>
              <a:t>Run Of Show</a:t>
            </a:r>
            <a:endParaRPr sz="10000">
              <a:solidFill>
                <a:srgbClr val="FFF6E9"/>
              </a:solidFill>
            </a:endParaRPr>
          </a:p>
        </p:txBody>
      </p:sp>
      <p:pic>
        <p:nvPicPr>
          <p:cNvPr id="68" name="Google Shape;68;p14"/>
          <p:cNvPicPr preferRelativeResize="0"/>
          <p:nvPr/>
        </p:nvPicPr>
        <p:blipFill>
          <a:blip r:embed="rId4">
            <a:alphaModFix/>
          </a:blip>
          <a:stretch>
            <a:fillRect/>
          </a:stretch>
        </p:blipFill>
        <p:spPr>
          <a:xfrm>
            <a:off x="6081625" y="14366730"/>
            <a:ext cx="4205375" cy="3921270"/>
          </a:xfrm>
          <a:prstGeom prst="rect">
            <a:avLst/>
          </a:prstGeom>
          <a:noFill/>
          <a:ln>
            <a:noFill/>
          </a:ln>
        </p:spPr>
      </p:pic>
      <p:sp>
        <p:nvSpPr>
          <p:cNvPr id="69" name="Google Shape;69;p14"/>
          <p:cNvSpPr txBox="1"/>
          <p:nvPr/>
        </p:nvSpPr>
        <p:spPr>
          <a:xfrm>
            <a:off x="1036350" y="4373775"/>
            <a:ext cx="8214300" cy="113289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Produced By</a:t>
            </a:r>
            <a:r>
              <a:rPr lang="en" sz="2000">
                <a:solidFill>
                  <a:srgbClr val="434343"/>
                </a:solidFill>
                <a:latin typeface="Figtree"/>
                <a:ea typeface="Figtree"/>
                <a:cs typeface="Figtree"/>
                <a:sym typeface="Figtree"/>
              </a:rPr>
              <a:t> Baily Renee Fritz &amp; Emily Fischer</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Sound Design By</a:t>
            </a:r>
            <a:r>
              <a:rPr lang="en" sz="2000">
                <a:solidFill>
                  <a:srgbClr val="434343"/>
                </a:solidFill>
                <a:latin typeface="Figtree"/>
                <a:ea typeface="Figtree"/>
                <a:cs typeface="Figtree"/>
                <a:sym typeface="Figtree"/>
              </a:rPr>
              <a:t> Alex Brock</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Jehovah’s Witnesses Have Moms Too</a:t>
            </a:r>
            <a:endParaRPr b="1"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Written By Emily Worrell</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Directed By Emily Fischer</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Performed By Hannah Harper &amp; Jeremy Pinson</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Medicine</a:t>
            </a:r>
            <a:endParaRPr b="1"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Written By Ashley Lenox West</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Directed By Baily Renee Fritz</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Performed By Jessie Maye Christopher &amp; Connor Sink</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A Midsummer Night’s Slam</a:t>
            </a:r>
            <a:endParaRPr b="1"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Written By Arianna Rose</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Directed By Annaleise Loxton</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Performed By Zoe Benjamin, Emi Lulley, &amp; Zara McCord</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Se Battre Pour L’amour</a:t>
            </a:r>
            <a:endParaRPr b="1"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Written By Devon Hayakawa</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Directed By Jacob David Lang</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Performed By Sommer O’Donnell &amp; Mario Noto</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Floor Time</a:t>
            </a:r>
            <a:endParaRPr b="1"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Written By Emily Fischer</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Directed By Madeleine Bohn</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Performed By Meg Johns, Katie Elman, &amp; Stephan Wilson</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b="1" lang="en" sz="2000">
                <a:solidFill>
                  <a:srgbClr val="434343"/>
                </a:solidFill>
                <a:latin typeface="Figtree"/>
                <a:ea typeface="Figtree"/>
                <a:cs typeface="Figtree"/>
                <a:sym typeface="Figtree"/>
              </a:rPr>
              <a:t>To Fix A Dinosaur</a:t>
            </a:r>
            <a:endParaRPr b="1"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Written By Emma Rund</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Directed By Easton Michaels</a:t>
            </a:r>
            <a:endParaRPr sz="2000">
              <a:solidFill>
                <a:srgbClr val="434343"/>
              </a:solidFill>
              <a:latin typeface="Figtree"/>
              <a:ea typeface="Figtree"/>
              <a:cs typeface="Figtree"/>
              <a:sym typeface="Figtree"/>
            </a:endParaRPr>
          </a:p>
          <a:p>
            <a:pPr indent="0" lvl="0" marL="0" rtl="0" algn="ctr">
              <a:lnSpc>
                <a:spcPct val="110000"/>
              </a:lnSpc>
              <a:spcBef>
                <a:spcPts val="0"/>
              </a:spcBef>
              <a:spcAft>
                <a:spcPts val="0"/>
              </a:spcAft>
              <a:buNone/>
            </a:pPr>
            <a:r>
              <a:rPr lang="en" sz="2000">
                <a:solidFill>
                  <a:srgbClr val="434343"/>
                </a:solidFill>
                <a:latin typeface="Figtree"/>
                <a:ea typeface="Figtree"/>
                <a:cs typeface="Figtree"/>
                <a:sym typeface="Figtree"/>
              </a:rPr>
              <a:t>Performed By Jonah Harrison &amp; Gabby Badowski</a:t>
            </a:r>
            <a:endParaRPr sz="2000">
              <a:solidFill>
                <a:srgbClr val="434343"/>
              </a:solidFill>
              <a:latin typeface="Figtree"/>
              <a:ea typeface="Figtree"/>
              <a:cs typeface="Figtree"/>
              <a:sym typeface="Figtree"/>
            </a:endParaRPr>
          </a:p>
          <a:p>
            <a:pPr indent="0" lvl="0" marL="0" rtl="0" algn="ctr">
              <a:spcBef>
                <a:spcPts val="0"/>
              </a:spcBef>
              <a:spcAft>
                <a:spcPts val="0"/>
              </a:spcAft>
              <a:buNone/>
            </a:pPr>
            <a:r>
              <a:t/>
            </a:r>
            <a:endParaRPr sz="2000">
              <a:solidFill>
                <a:srgbClr val="434343"/>
              </a:solidFill>
              <a:latin typeface="Figtree"/>
              <a:ea typeface="Figtree"/>
              <a:cs typeface="Figtree"/>
              <a:sym typeface="Figtree"/>
            </a:endParaRPr>
          </a:p>
        </p:txBody>
      </p:sp>
      <p:pic>
        <p:nvPicPr>
          <p:cNvPr id="70" name="Google Shape;70;p14"/>
          <p:cNvPicPr preferRelativeResize="0"/>
          <p:nvPr/>
        </p:nvPicPr>
        <p:blipFill>
          <a:blip r:embed="rId4">
            <a:alphaModFix/>
          </a:blip>
          <a:stretch>
            <a:fillRect/>
          </a:stretch>
        </p:blipFill>
        <p:spPr>
          <a:xfrm rot="5400000">
            <a:off x="-135776" y="14404224"/>
            <a:ext cx="4019550" cy="374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74"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76" name="Google Shape;76;p15"/>
          <p:cNvSpPr txBox="1"/>
          <p:nvPr/>
        </p:nvSpPr>
        <p:spPr>
          <a:xfrm>
            <a:off x="447600" y="762000"/>
            <a:ext cx="93918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Technical Team</a:t>
            </a:r>
            <a:endParaRPr b="1" sz="3800">
              <a:solidFill>
                <a:srgbClr val="FFF6E9"/>
              </a:solidFill>
            </a:endParaRPr>
          </a:p>
        </p:txBody>
      </p:sp>
      <p:sp>
        <p:nvSpPr>
          <p:cNvPr id="77" name="Google Shape;77;p15"/>
          <p:cNvSpPr txBox="1"/>
          <p:nvPr/>
        </p:nvSpPr>
        <p:spPr>
          <a:xfrm>
            <a:off x="323700" y="5271600"/>
            <a:ext cx="9639600" cy="77448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Audio Design By Alex Brock</a:t>
            </a:r>
            <a:endParaRPr b="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highlight>
                  <a:srgbClr val="FFD966"/>
                </a:highlight>
                <a:latin typeface="Figtree"/>
                <a:ea typeface="Figtree"/>
                <a:cs typeface="Figtree"/>
                <a:sym typeface="Figtree"/>
              </a:rPr>
              <a:t> </a:t>
            </a:r>
            <a:endParaRPr sz="1000">
              <a:solidFill>
                <a:srgbClr val="434343"/>
              </a:solidFill>
              <a:highlight>
                <a:srgbClr val="FFD966"/>
              </a:highlight>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Alex Brock (she/her) is a New York based sound designer and is super excited to be reuniting with fellow Cardinals on this project! Recent credits include: </a:t>
            </a:r>
            <a:r>
              <a:rPr i="1" lang="en" sz="2200">
                <a:solidFill>
                  <a:srgbClr val="434343"/>
                </a:solidFill>
                <a:latin typeface="Figtree"/>
                <a:ea typeface="Figtree"/>
                <a:cs typeface="Figtree"/>
                <a:sym typeface="Figtree"/>
              </a:rPr>
              <a:t>Stereophonic </a:t>
            </a:r>
            <a:r>
              <a:rPr lang="en" sz="2200">
                <a:solidFill>
                  <a:srgbClr val="434343"/>
                </a:solidFill>
                <a:latin typeface="Figtree"/>
                <a:ea typeface="Figtree"/>
                <a:cs typeface="Figtree"/>
                <a:sym typeface="Figtree"/>
              </a:rPr>
              <a:t>(Asst- Broadway),</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i="1" lang="en" sz="2200">
                <a:solidFill>
                  <a:srgbClr val="434343"/>
                </a:solidFill>
                <a:latin typeface="Figtree"/>
                <a:ea typeface="Figtree"/>
                <a:cs typeface="Figtree"/>
                <a:sym typeface="Figtree"/>
              </a:rPr>
              <a:t>Rachel Bloom: Death, Let Me Do My</a:t>
            </a:r>
            <a:endParaRPr i="1"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i="1" lang="en" sz="2200">
                <a:solidFill>
                  <a:srgbClr val="434343"/>
                </a:solidFill>
                <a:latin typeface="Figtree"/>
                <a:ea typeface="Figtree"/>
                <a:cs typeface="Figtree"/>
                <a:sym typeface="Figtree"/>
              </a:rPr>
              <a:t>Show </a:t>
            </a:r>
            <a:r>
              <a:rPr lang="en" sz="2200">
                <a:solidFill>
                  <a:srgbClr val="434343"/>
                </a:solidFill>
                <a:latin typeface="Figtree"/>
                <a:ea typeface="Figtree"/>
                <a:cs typeface="Figtree"/>
                <a:sym typeface="Figtree"/>
              </a:rPr>
              <a:t>(Asst-Lucille Lortel/Orpheum</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Theaters), </a:t>
            </a:r>
            <a:r>
              <a:rPr i="1" lang="en" sz="2200">
                <a:solidFill>
                  <a:srgbClr val="434343"/>
                </a:solidFill>
                <a:latin typeface="Figtree"/>
                <a:ea typeface="Figtree"/>
                <a:cs typeface="Figtree"/>
                <a:sym typeface="Figtree"/>
              </a:rPr>
              <a:t>Pal Joey </a:t>
            </a:r>
            <a:r>
              <a:rPr lang="en" sz="2200">
                <a:solidFill>
                  <a:srgbClr val="434343"/>
                </a:solidFill>
                <a:latin typeface="Figtree"/>
                <a:ea typeface="Figtree"/>
                <a:cs typeface="Figtree"/>
                <a:sym typeface="Figtree"/>
              </a:rPr>
              <a:t>and </a:t>
            </a:r>
            <a:r>
              <a:rPr i="1" lang="en" sz="2200">
                <a:solidFill>
                  <a:srgbClr val="434343"/>
                </a:solidFill>
                <a:latin typeface="Figtree"/>
                <a:ea typeface="Figtree"/>
                <a:cs typeface="Figtree"/>
                <a:sym typeface="Figtree"/>
              </a:rPr>
              <a:t>Oliver!</a:t>
            </a:r>
            <a:endParaRPr i="1"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(Asst-NYCC Encores!), </a:t>
            </a:r>
            <a:r>
              <a:rPr i="1" lang="en" sz="2200">
                <a:solidFill>
                  <a:srgbClr val="434343"/>
                </a:solidFill>
                <a:latin typeface="Figtree"/>
                <a:ea typeface="Figtree"/>
                <a:cs typeface="Figtree"/>
                <a:sym typeface="Figtree"/>
              </a:rPr>
              <a:t>Becomes a</a:t>
            </a:r>
            <a:endParaRPr i="1"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i="1" lang="en" sz="2200">
                <a:solidFill>
                  <a:srgbClr val="434343"/>
                </a:solidFill>
                <a:latin typeface="Figtree"/>
                <a:ea typeface="Figtree"/>
                <a:cs typeface="Figtree"/>
                <a:sym typeface="Figtree"/>
              </a:rPr>
              <a:t>Woman </a:t>
            </a:r>
            <a:r>
              <a:rPr lang="en" sz="2200">
                <a:solidFill>
                  <a:srgbClr val="434343"/>
                </a:solidFill>
                <a:latin typeface="Figtree"/>
                <a:ea typeface="Figtree"/>
                <a:cs typeface="Figtree"/>
                <a:sym typeface="Figtree"/>
              </a:rPr>
              <a:t>(Assoc-Mint Theater Co.),</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i="1" lang="en" sz="2200">
                <a:solidFill>
                  <a:srgbClr val="434343"/>
                </a:solidFill>
                <a:latin typeface="Figtree"/>
                <a:ea typeface="Figtree"/>
                <a:cs typeface="Figtree"/>
                <a:sym typeface="Figtree"/>
              </a:rPr>
              <a:t>Weightless </a:t>
            </a:r>
            <a:r>
              <a:rPr lang="en" sz="2200">
                <a:solidFill>
                  <a:srgbClr val="434343"/>
                </a:solidFill>
                <a:latin typeface="Figtree"/>
                <a:ea typeface="Figtree"/>
                <a:cs typeface="Figtree"/>
                <a:sym typeface="Figtree"/>
              </a:rPr>
              <a:t>(Assoc-WP Theater);</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Regional: </a:t>
            </a:r>
            <a:r>
              <a:rPr i="1" lang="en" sz="2200">
                <a:solidFill>
                  <a:srgbClr val="434343"/>
                </a:solidFill>
                <a:latin typeface="Figtree"/>
                <a:ea typeface="Figtree"/>
                <a:cs typeface="Figtree"/>
                <a:sym typeface="Figtree"/>
              </a:rPr>
              <a:t>Cinderella </a:t>
            </a:r>
            <a:r>
              <a:rPr lang="en" sz="2200">
                <a:solidFill>
                  <a:srgbClr val="434343"/>
                </a:solidFill>
                <a:latin typeface="Figtree"/>
                <a:ea typeface="Figtree"/>
                <a:cs typeface="Figtree"/>
                <a:sym typeface="Figtree"/>
              </a:rPr>
              <a:t>(Cape Fear</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Regional Theater), </a:t>
            </a:r>
            <a:r>
              <a:rPr i="1" lang="en" sz="2200">
                <a:solidFill>
                  <a:srgbClr val="434343"/>
                </a:solidFill>
                <a:latin typeface="Figtree"/>
                <a:ea typeface="Figtree"/>
                <a:cs typeface="Figtree"/>
                <a:sym typeface="Figtree"/>
              </a:rPr>
              <a:t>Becky Nurse of</a:t>
            </a:r>
            <a:endParaRPr i="1"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i="1" lang="en" sz="2200">
                <a:solidFill>
                  <a:srgbClr val="434343"/>
                </a:solidFill>
                <a:latin typeface="Figtree"/>
                <a:ea typeface="Figtree"/>
                <a:cs typeface="Figtree"/>
                <a:sym typeface="Figtree"/>
              </a:rPr>
              <a:t>Salem </a:t>
            </a:r>
            <a:r>
              <a:rPr lang="en" sz="2200">
                <a:solidFill>
                  <a:srgbClr val="434343"/>
                </a:solidFill>
                <a:latin typeface="Figtree"/>
                <a:ea typeface="Figtree"/>
                <a:cs typeface="Figtree"/>
                <a:sym typeface="Figtree"/>
              </a:rPr>
              <a:t>(Assoc-Trinity Repertory Co.),</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i="1" lang="en" sz="2200">
                <a:solidFill>
                  <a:srgbClr val="434343"/>
                </a:solidFill>
                <a:latin typeface="Figtree"/>
                <a:ea typeface="Figtree"/>
                <a:cs typeface="Figtree"/>
                <a:sym typeface="Figtree"/>
              </a:rPr>
              <a:t>Escape to Margaritaville </a:t>
            </a:r>
            <a:r>
              <a:rPr lang="en" sz="2200">
                <a:solidFill>
                  <a:srgbClr val="434343"/>
                </a:solidFill>
                <a:latin typeface="Figtree"/>
                <a:ea typeface="Figtree"/>
                <a:cs typeface="Figtree"/>
                <a:sym typeface="Figtree"/>
              </a:rPr>
              <a:t>(Walnut Street Theater). Alex holds a BS from Ball State Univ. and an MFA from Univ. of Cincinnati CCM.</a:t>
            </a:r>
            <a:endParaRPr sz="2200">
              <a:solidFill>
                <a:srgbClr val="434343"/>
              </a:solidFill>
              <a:latin typeface="Figtree"/>
              <a:ea typeface="Figtree"/>
              <a:cs typeface="Figtree"/>
              <a:sym typeface="Figtree"/>
            </a:endParaRPr>
          </a:p>
          <a:p>
            <a:pPr indent="0" lvl="0" marL="0" rtl="0" algn="l">
              <a:lnSpc>
                <a:spcPct val="115000"/>
              </a:lnSpc>
              <a:spcBef>
                <a:spcPts val="0"/>
              </a:spcBef>
              <a:spcAft>
                <a:spcPts val="0"/>
              </a:spcAft>
              <a:buClr>
                <a:schemeClr val="dk1"/>
              </a:buClr>
              <a:buSzPts val="1100"/>
              <a:buFont typeface="Arial"/>
              <a:buNone/>
            </a:pPr>
            <a:r>
              <a:rPr lang="en" sz="2200" u="sng">
                <a:solidFill>
                  <a:schemeClr val="accent1"/>
                </a:solidFill>
                <a:latin typeface="Figtree"/>
                <a:ea typeface="Figtree"/>
                <a:cs typeface="Figtree"/>
                <a:sym typeface="Figtree"/>
                <a:hlinkClick r:id="rId4">
                  <a:extLst>
                    <a:ext uri="{A12FA001-AC4F-418D-AE19-62706E023703}">
                      <ahyp:hlinkClr val="tx"/>
                    </a:ext>
                  </a:extLst>
                </a:hlinkClick>
              </a:rPr>
              <a:t>alexbrocksound.com</a:t>
            </a:r>
            <a:endParaRPr sz="2200" u="sng">
              <a:solidFill>
                <a:schemeClr val="accent1"/>
              </a:solidFill>
              <a:latin typeface="Figtree"/>
              <a:ea typeface="Figtree"/>
              <a:cs typeface="Figtree"/>
              <a:sym typeface="Figtree"/>
              <a:hlinkClick r:id="rId5">
                <a:extLst>
                  <a:ext uri="{A12FA001-AC4F-418D-AE19-62706E023703}">
                    <ahyp:hlinkClr val="tx"/>
                  </a:ext>
                </a:extLst>
              </a:hlinkClick>
            </a:endParaRPr>
          </a:p>
          <a:p>
            <a:pPr indent="0" lvl="0" marL="0" rtl="0" algn="l">
              <a:lnSpc>
                <a:spcPct val="140000"/>
              </a:lnSpc>
              <a:spcBef>
                <a:spcPts val="0"/>
              </a:spcBef>
              <a:spcAft>
                <a:spcPts val="0"/>
              </a:spcAft>
              <a:buNone/>
            </a:pPr>
            <a:r>
              <a:t/>
            </a:r>
            <a:endParaRPr sz="2200">
              <a:solidFill>
                <a:srgbClr val="434343"/>
              </a:solidFill>
              <a:latin typeface="Figtree"/>
              <a:ea typeface="Figtree"/>
              <a:cs typeface="Figtree"/>
              <a:sym typeface="Figtree"/>
            </a:endParaRPr>
          </a:p>
        </p:txBody>
      </p:sp>
      <p:pic>
        <p:nvPicPr>
          <p:cNvPr id="78" name="Google Shape;78;p15"/>
          <p:cNvPicPr preferRelativeResize="0"/>
          <p:nvPr/>
        </p:nvPicPr>
        <p:blipFill>
          <a:blip r:embed="rId6">
            <a:alphaModFix/>
          </a:blip>
          <a:stretch>
            <a:fillRect/>
          </a:stretch>
        </p:blipFill>
        <p:spPr>
          <a:xfrm>
            <a:off x="5693725" y="7096488"/>
            <a:ext cx="4269576" cy="42695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82"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84" name="Google Shape;84;p16"/>
          <p:cNvSpPr txBox="1"/>
          <p:nvPr/>
        </p:nvSpPr>
        <p:spPr>
          <a:xfrm>
            <a:off x="447600" y="762000"/>
            <a:ext cx="93918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Jehovah’s Witnesses Have Moms Too</a:t>
            </a:r>
            <a:endParaRPr b="1" sz="3800">
              <a:solidFill>
                <a:srgbClr val="FFF6E9"/>
              </a:solidFill>
            </a:endParaRPr>
          </a:p>
        </p:txBody>
      </p:sp>
      <p:sp>
        <p:nvSpPr>
          <p:cNvPr id="85" name="Google Shape;85;p16"/>
          <p:cNvSpPr txBox="1"/>
          <p:nvPr/>
        </p:nvSpPr>
        <p:spPr>
          <a:xfrm>
            <a:off x="447600" y="2432707"/>
            <a:ext cx="9391800" cy="67113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Written By Emily Worrell</a:t>
            </a:r>
            <a:endParaRPr b="1" sz="2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b="1" sz="10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Emily Worrell (she/her) is a</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playwright based in Indianapolis,</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and she is so</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excited to be</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making her NYC debut!</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Her plays have been produced</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around</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the country (Indianapolis,</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LA, West</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Chesterfield) and</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published in short</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play</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magazines. When not</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writing plays,</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Emily can be found</a:t>
            </a:r>
            <a:r>
              <a:rPr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working at Pattern</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as a Strategic Communications Fellow.</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rPr lang="en" sz="2200">
                <a:solidFill>
                  <a:srgbClr val="434343"/>
                </a:solidFill>
                <a:latin typeface="Figtree"/>
                <a:ea typeface="Figtree"/>
                <a:cs typeface="Figtree"/>
                <a:sym typeface="Figtree"/>
              </a:rPr>
              <a:t>Check out more of her work at </a:t>
            </a:r>
            <a:r>
              <a:rPr lang="en" sz="2200" u="sng">
                <a:solidFill>
                  <a:schemeClr val="accent1"/>
                </a:solidFill>
                <a:latin typeface="Figtree"/>
                <a:ea typeface="Figtree"/>
                <a:cs typeface="Figtree"/>
                <a:sym typeface="Figtree"/>
                <a:hlinkClick r:id="rId4">
                  <a:extLst>
                    <a:ext uri="{A12FA001-AC4F-418D-AE19-62706E023703}">
                      <ahyp:hlinkClr val="tx"/>
                    </a:ext>
                  </a:extLst>
                </a:hlinkClick>
              </a:rPr>
              <a:t>https://newplayexchange.org/users/60900/emily-worrell</a:t>
            </a:r>
            <a:endParaRPr sz="4600">
              <a:solidFill>
                <a:schemeClr val="accent1"/>
              </a:solidFill>
              <a:latin typeface="Figtree"/>
              <a:ea typeface="Figtree"/>
              <a:cs typeface="Figtree"/>
              <a:sym typeface="Figtree"/>
            </a:endParaRPr>
          </a:p>
        </p:txBody>
      </p:sp>
      <p:sp>
        <p:nvSpPr>
          <p:cNvPr id="86" name="Google Shape;86;p16"/>
          <p:cNvSpPr txBox="1"/>
          <p:nvPr/>
        </p:nvSpPr>
        <p:spPr>
          <a:xfrm>
            <a:off x="447600" y="9548113"/>
            <a:ext cx="9639600" cy="83073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Clr>
                <a:schemeClr val="dk1"/>
              </a:buClr>
              <a:buSzPts val="1100"/>
              <a:buFont typeface="Arial"/>
              <a:buNone/>
            </a:pPr>
            <a:r>
              <a:rPr b="1" lang="en" sz="2200">
                <a:solidFill>
                  <a:srgbClr val="434343"/>
                </a:solidFill>
                <a:latin typeface="Figtree"/>
                <a:ea typeface="Figtree"/>
                <a:cs typeface="Figtree"/>
                <a:sym typeface="Figtree"/>
              </a:rPr>
              <a:t>Directed By Emily Fischer</a:t>
            </a:r>
            <a:endParaRPr b="1" sz="2200">
              <a:solidFill>
                <a:srgbClr val="434343"/>
              </a:solidFill>
              <a:latin typeface="Figtree"/>
              <a:ea typeface="Figtree"/>
              <a:cs typeface="Figtree"/>
              <a:sym typeface="Figtree"/>
            </a:endParaRPr>
          </a:p>
          <a:p>
            <a:pPr indent="0" lvl="0" marL="0" rtl="0" algn="r">
              <a:lnSpc>
                <a:spcPct val="140000"/>
              </a:lnSpc>
              <a:spcBef>
                <a:spcPts val="0"/>
              </a:spcBef>
              <a:spcAft>
                <a:spcPts val="0"/>
              </a:spcAft>
              <a:buClr>
                <a:schemeClr val="dk1"/>
              </a:buClr>
              <a:buSzPts val="1100"/>
              <a:buFont typeface="Arial"/>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Emily (“Fisch,” she/her) is a theater and film director who focuses on collaborating with actors, producing projects from concept to final edit, and building a creative community with which to make even more projects.</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Since arriving in New York in January</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2018, she has created a series of</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solo short sketches, directed five</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short films (three of which she is also</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credited as a writer), and has worked</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as a video editor and post-production</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producer to pay the bills. Emily’s most</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recent project, the short film “Visitors,”</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has been selected as a finalist in</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the Independent Shorts Awards and</a:t>
            </a:r>
            <a:endParaRPr sz="2200">
              <a:solidFill>
                <a:srgbClr val="434343"/>
              </a:solidFill>
              <a:latin typeface="Figtree"/>
              <a:ea typeface="Figtree"/>
              <a:cs typeface="Figtree"/>
              <a:sym typeface="Figtree"/>
            </a:endParaRPr>
          </a:p>
          <a:p>
            <a:pPr indent="0" lvl="0" marL="0" rtl="0" algn="l">
              <a:lnSpc>
                <a:spcPct val="14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as a semi-finalist in the New York International Women Festival. She is also a co-founder of Mini Mansion Productions.</a:t>
            </a:r>
            <a:endParaRPr b="1" sz="2200">
              <a:solidFill>
                <a:srgbClr val="434343"/>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87" name="Google Shape;87;p16"/>
          <p:cNvPicPr preferRelativeResize="0"/>
          <p:nvPr/>
        </p:nvPicPr>
        <p:blipFill>
          <a:blip r:embed="rId5">
            <a:alphaModFix/>
          </a:blip>
          <a:stretch>
            <a:fillRect/>
          </a:stretch>
        </p:blipFill>
        <p:spPr>
          <a:xfrm>
            <a:off x="5693725" y="11819938"/>
            <a:ext cx="4269574" cy="4269574"/>
          </a:xfrm>
          <a:prstGeom prst="rect">
            <a:avLst/>
          </a:prstGeom>
          <a:noFill/>
          <a:ln>
            <a:noFill/>
          </a:ln>
        </p:spPr>
      </p:pic>
      <p:pic>
        <p:nvPicPr>
          <p:cNvPr id="88" name="Google Shape;88;p16"/>
          <p:cNvPicPr preferRelativeResize="0"/>
          <p:nvPr/>
        </p:nvPicPr>
        <p:blipFill>
          <a:blip r:embed="rId6">
            <a:alphaModFix/>
          </a:blip>
          <a:stretch>
            <a:fillRect/>
          </a:stretch>
        </p:blipFill>
        <p:spPr>
          <a:xfrm>
            <a:off x="5693725" y="3799413"/>
            <a:ext cx="4269574" cy="4269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94" name="Google Shape;94;p17"/>
          <p:cNvSpPr txBox="1"/>
          <p:nvPr/>
        </p:nvSpPr>
        <p:spPr>
          <a:xfrm>
            <a:off x="447600" y="762000"/>
            <a:ext cx="93918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Jehovah’s Witnesses Have Moms Too</a:t>
            </a:r>
            <a:endParaRPr b="1" sz="3800">
              <a:solidFill>
                <a:srgbClr val="FFF6E9"/>
              </a:solidFill>
            </a:endParaRPr>
          </a:p>
        </p:txBody>
      </p:sp>
      <p:sp>
        <p:nvSpPr>
          <p:cNvPr id="95" name="Google Shape;95;p17"/>
          <p:cNvSpPr txBox="1"/>
          <p:nvPr/>
        </p:nvSpPr>
        <p:spPr>
          <a:xfrm>
            <a:off x="571500" y="2496582"/>
            <a:ext cx="9391800" cy="69780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Hannah Harper</a:t>
            </a:r>
            <a:endParaRPr b="1" sz="2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b="1"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Hannah (she/her) was most recently seen in Emily Fisher’s short film</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“On Paper.” Other credits include </a:t>
            </a:r>
            <a:r>
              <a:rPr i="1" lang="en" sz="2200">
                <a:solidFill>
                  <a:srgbClr val="434343"/>
                </a:solidFill>
                <a:latin typeface="Figtree"/>
                <a:ea typeface="Figtree"/>
                <a:cs typeface="Figtree"/>
                <a:sym typeface="Figtree"/>
              </a:rPr>
              <a:t>Dogg’s Hamlet, Cahoot’s Macbeth</a:t>
            </a:r>
            <a:r>
              <a:rPr lang="en" sz="2200">
                <a:solidFill>
                  <a:srgbClr val="434343"/>
                </a:solidFill>
                <a:latin typeface="Figtree"/>
                <a:ea typeface="Figtree"/>
                <a:cs typeface="Figtree"/>
                <a:sym typeface="Figtree"/>
              </a:rPr>
              <a:t> (Baker) and </a:t>
            </a:r>
            <a:r>
              <a:rPr i="1" lang="en" sz="2200">
                <a:solidFill>
                  <a:srgbClr val="434343"/>
                </a:solidFill>
                <a:latin typeface="Figtree"/>
                <a:ea typeface="Figtree"/>
                <a:cs typeface="Figtree"/>
                <a:sym typeface="Figtree"/>
              </a:rPr>
              <a:t>Twelfth Night</a:t>
            </a:r>
            <a:r>
              <a:rPr lang="en" sz="2200">
                <a:solidFill>
                  <a:srgbClr val="434343"/>
                </a:solidFill>
                <a:latin typeface="Figtree"/>
                <a:ea typeface="Figtree"/>
                <a:cs typeface="Figtree"/>
                <a:sym typeface="Figtree"/>
              </a:rPr>
              <a:t> (Chorus) at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Fullerton College. She is ready to</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return to the stage after many years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away. Thank you to friends and family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for the support! </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t/>
            </a:r>
            <a:endParaRPr sz="2200">
              <a:solidFill>
                <a:schemeClr val="dk1"/>
              </a:solidFill>
              <a:highlight>
                <a:srgbClr val="FFD966"/>
              </a:highlight>
            </a:endParaRPr>
          </a:p>
        </p:txBody>
      </p:sp>
      <p:sp>
        <p:nvSpPr>
          <p:cNvPr id="96" name="Google Shape;96;p17"/>
          <p:cNvSpPr txBox="1"/>
          <p:nvPr/>
        </p:nvSpPr>
        <p:spPr>
          <a:xfrm>
            <a:off x="447600" y="8449763"/>
            <a:ext cx="9639600" cy="91260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Jeremy Pinson</a:t>
            </a:r>
            <a:endParaRPr b="1" sz="2200">
              <a:solidFill>
                <a:srgbClr val="434343"/>
              </a:solidFill>
              <a:latin typeface="Figtree"/>
              <a:ea typeface="Figtree"/>
              <a:cs typeface="Figtree"/>
              <a:sym typeface="Figtree"/>
            </a:endParaRPr>
          </a:p>
          <a:p>
            <a:pPr indent="0" lvl="0" marL="0" rtl="0" algn="r">
              <a:lnSpc>
                <a:spcPct val="135000"/>
              </a:lnSpc>
              <a:spcBef>
                <a:spcPts val="0"/>
              </a:spcBef>
              <a:spcAft>
                <a:spcPts val="0"/>
              </a:spcAft>
              <a:buNone/>
            </a:pPr>
            <a:r>
              <a:t/>
            </a:r>
            <a:endParaRPr b="1" sz="10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Jeremy Pinson (he/him) is a Brooklyn-based actor, writer, and character comedian. He's done sketch and character shows all across NYC, including his solo show ‘The Hot Folder’ which recently sold out Caveat. </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His thesis play 'Shutterbug' won the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Claeyssens Prize for Best Play from</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George Washington University.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Jeremy wrote, produced, and directed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queer "will they, won't they" short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Art of Being' which is currently in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post-production. </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He's commercially repped by Stewart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Talent and has appeared in ads for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Venmo, Monday.com, and IHG Hotels.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You can usually find Jeremy biking around Brooklyn, volunteering at a community garden, or ordering white wine at the club.</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ig: </a:t>
            </a:r>
            <a:r>
              <a:rPr i="1" lang="en" sz="2200">
                <a:solidFill>
                  <a:srgbClr val="434343"/>
                </a:solidFill>
                <a:latin typeface="Figtree"/>
                <a:ea typeface="Figtree"/>
                <a:cs typeface="Figtree"/>
                <a:sym typeface="Figtree"/>
              </a:rPr>
              <a:t>@jer.pinson</a:t>
            </a:r>
            <a:endParaRPr i="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u="sng">
                <a:solidFill>
                  <a:schemeClr val="accent1"/>
                </a:solidFill>
                <a:latin typeface="Figtree"/>
                <a:ea typeface="Figtree"/>
                <a:cs typeface="Figtree"/>
                <a:sym typeface="Figtree"/>
              </a:rPr>
              <a:t>jeremypinsonacts.com</a:t>
            </a:r>
            <a:endParaRPr b="1" sz="2200" u="sng">
              <a:solidFill>
                <a:schemeClr val="accent1"/>
              </a:solidFill>
              <a:latin typeface="Figtree"/>
              <a:ea typeface="Figtree"/>
              <a:cs typeface="Figtree"/>
              <a:sym typeface="Figtree"/>
            </a:endParaRPr>
          </a:p>
        </p:txBody>
      </p:sp>
      <p:pic>
        <p:nvPicPr>
          <p:cNvPr id="97" name="Google Shape;97;p17"/>
          <p:cNvPicPr preferRelativeResize="0"/>
          <p:nvPr/>
        </p:nvPicPr>
        <p:blipFill rotWithShape="1">
          <a:blip r:embed="rId4">
            <a:alphaModFix/>
          </a:blip>
          <a:srcRect b="0" l="27078" r="16672" t="0"/>
          <a:stretch/>
        </p:blipFill>
        <p:spPr>
          <a:xfrm>
            <a:off x="5693725" y="4180225"/>
            <a:ext cx="4269573" cy="4269551"/>
          </a:xfrm>
          <a:prstGeom prst="rect">
            <a:avLst/>
          </a:prstGeom>
          <a:noFill/>
          <a:ln>
            <a:noFill/>
          </a:ln>
        </p:spPr>
      </p:pic>
      <p:pic>
        <p:nvPicPr>
          <p:cNvPr id="98" name="Google Shape;98;p17"/>
          <p:cNvPicPr preferRelativeResize="0"/>
          <p:nvPr/>
        </p:nvPicPr>
        <p:blipFill rotWithShape="1">
          <a:blip r:embed="rId5">
            <a:alphaModFix/>
          </a:blip>
          <a:srcRect b="20000" l="0" r="0" t="0"/>
          <a:stretch/>
        </p:blipFill>
        <p:spPr>
          <a:xfrm>
            <a:off x="5693725" y="10878000"/>
            <a:ext cx="4269575" cy="4269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04" name="Google Shape;104;p18"/>
          <p:cNvSpPr txBox="1"/>
          <p:nvPr/>
        </p:nvSpPr>
        <p:spPr>
          <a:xfrm>
            <a:off x="3690900" y="552450"/>
            <a:ext cx="2905200" cy="743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Medicine</a:t>
            </a:r>
            <a:endParaRPr b="1" sz="3800">
              <a:solidFill>
                <a:srgbClr val="FFF6E9"/>
              </a:solidFill>
            </a:endParaRPr>
          </a:p>
        </p:txBody>
      </p:sp>
      <p:sp>
        <p:nvSpPr>
          <p:cNvPr id="105" name="Google Shape;105;p18"/>
          <p:cNvSpPr txBox="1"/>
          <p:nvPr/>
        </p:nvSpPr>
        <p:spPr>
          <a:xfrm>
            <a:off x="447600" y="1937800"/>
            <a:ext cx="9391800" cy="7293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 sz="2200">
                <a:solidFill>
                  <a:srgbClr val="434343"/>
                </a:solidFill>
                <a:latin typeface="Figtree"/>
                <a:ea typeface="Figtree"/>
                <a:cs typeface="Figtree"/>
                <a:sym typeface="Figtree"/>
              </a:rPr>
              <a:t>Written By Ashley Lenox West</a:t>
            </a:r>
            <a:endParaRPr b="1" sz="20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1000">
                <a:solidFill>
                  <a:srgbClr val="434343"/>
                </a:solidFill>
                <a:highlight>
                  <a:srgbClr val="FFD966"/>
                </a:highlight>
                <a:latin typeface="Figtree"/>
                <a:ea typeface="Figtree"/>
                <a:cs typeface="Figtree"/>
                <a:sym typeface="Figtree"/>
              </a:rPr>
              <a:t> </a:t>
            </a:r>
            <a:endParaRPr sz="1000">
              <a:solidFill>
                <a:srgbClr val="434343"/>
              </a:solidFill>
              <a:highlight>
                <a:srgbClr val="FFD966"/>
              </a:highlight>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Ashley Lenox West (she/her) was born and raised in the Philly suburbs. She holds a BFA in Musical Theatre with</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an Emphasis in Playwriting from</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The Boston Conservatory at Berklee.</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In her time at the Conservatory she led</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New Ground Theater Company as</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President; a group dedicated to</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producing new plays and musicals of</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up-and-coming writers. Her first play,</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i="1" lang="en" sz="2200">
                <a:solidFill>
                  <a:srgbClr val="434343"/>
                </a:solidFill>
                <a:latin typeface="Figtree"/>
                <a:ea typeface="Figtree"/>
                <a:cs typeface="Figtree"/>
                <a:sym typeface="Figtree"/>
              </a:rPr>
              <a:t>SIX STEPS WEST</a:t>
            </a:r>
            <a:r>
              <a:rPr lang="en" sz="2200">
                <a:solidFill>
                  <a:srgbClr val="434343"/>
                </a:solidFill>
                <a:latin typeface="Figtree"/>
                <a:ea typeface="Figtree"/>
                <a:cs typeface="Figtree"/>
                <a:sym typeface="Figtree"/>
              </a:rPr>
              <a:t>, was produced by</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Earthstone Theatre Company in the</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year 2018. Ashley is now a New York</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2200">
                <a:solidFill>
                  <a:srgbClr val="434343"/>
                </a:solidFill>
                <a:latin typeface="Figtree"/>
                <a:ea typeface="Figtree"/>
                <a:cs typeface="Figtree"/>
                <a:sym typeface="Figtree"/>
              </a:rPr>
              <a:t>City based playwright and performing</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artist who has a profound dedication to the perfect plate of nachos. </a:t>
            </a:r>
            <a:endParaRPr sz="22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marR="381000" rtl="0" algn="l">
              <a:lnSpc>
                <a:spcPct val="120000"/>
              </a:lnSpc>
              <a:spcBef>
                <a:spcPts val="0"/>
              </a:spcBef>
              <a:spcAft>
                <a:spcPts val="0"/>
              </a:spcAft>
              <a:buClr>
                <a:schemeClr val="dk1"/>
              </a:buClr>
              <a:buSzPts val="1100"/>
              <a:buFont typeface="Arial"/>
              <a:buNone/>
            </a:pPr>
            <a:r>
              <a:rPr lang="en" sz="2200" u="sng">
                <a:solidFill>
                  <a:schemeClr val="accent1"/>
                </a:solidFill>
                <a:latin typeface="Figtree"/>
                <a:ea typeface="Figtree"/>
                <a:cs typeface="Figtree"/>
                <a:sym typeface="Figtree"/>
                <a:hlinkClick r:id="rId4">
                  <a:extLst>
                    <a:ext uri="{A12FA001-AC4F-418D-AE19-62706E023703}">
                      <ahyp:hlinkClr val="tx"/>
                    </a:ext>
                  </a:extLst>
                </a:hlinkClick>
              </a:rPr>
              <a:t>ww.ashleylenoxwest.com</a:t>
            </a:r>
            <a:r>
              <a:rPr lang="en" sz="2200">
                <a:solidFill>
                  <a:srgbClr val="434343"/>
                </a:solidFill>
                <a:latin typeface="Figtree"/>
                <a:ea typeface="Figtree"/>
                <a:cs typeface="Figtree"/>
                <a:sym typeface="Figtree"/>
              </a:rPr>
              <a:t> // instagram:</a:t>
            </a:r>
            <a:r>
              <a:rPr i="1" lang="en" sz="2200">
                <a:solidFill>
                  <a:srgbClr val="434343"/>
                </a:solidFill>
                <a:latin typeface="Figtree"/>
                <a:ea typeface="Figtree"/>
                <a:cs typeface="Figtree"/>
                <a:sym typeface="Figtree"/>
              </a:rPr>
              <a:t>@splashwest</a:t>
            </a:r>
            <a:endParaRPr i="1" sz="2200">
              <a:solidFill>
                <a:srgbClr val="434343"/>
              </a:solidFill>
              <a:latin typeface="Figtree"/>
              <a:ea typeface="Figtree"/>
              <a:cs typeface="Figtree"/>
              <a:sym typeface="Figtree"/>
            </a:endParaRPr>
          </a:p>
          <a:p>
            <a:pPr indent="0" lvl="0" marL="0" rtl="0" algn="l">
              <a:lnSpc>
                <a:spcPct val="140000"/>
              </a:lnSpc>
              <a:spcBef>
                <a:spcPts val="0"/>
              </a:spcBef>
              <a:spcAft>
                <a:spcPts val="0"/>
              </a:spcAft>
              <a:buNone/>
            </a:pPr>
            <a:r>
              <a:t/>
            </a:r>
            <a:endParaRPr sz="2200">
              <a:solidFill>
                <a:srgbClr val="222222"/>
              </a:solidFill>
              <a:latin typeface="Figtree"/>
              <a:ea typeface="Figtree"/>
              <a:cs typeface="Figtree"/>
              <a:sym typeface="Figtree"/>
            </a:endParaRPr>
          </a:p>
        </p:txBody>
      </p:sp>
      <p:sp>
        <p:nvSpPr>
          <p:cNvPr id="106" name="Google Shape;106;p18"/>
          <p:cNvSpPr txBox="1"/>
          <p:nvPr/>
        </p:nvSpPr>
        <p:spPr>
          <a:xfrm>
            <a:off x="447600" y="9690713"/>
            <a:ext cx="9639600" cy="7764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2200">
                <a:solidFill>
                  <a:srgbClr val="434343"/>
                </a:solidFill>
                <a:latin typeface="Figtree"/>
                <a:ea typeface="Figtree"/>
                <a:cs typeface="Figtree"/>
                <a:sym typeface="Figtree"/>
              </a:rPr>
              <a:t>Directed By Baily Renee Fritz</a:t>
            </a:r>
            <a:endParaRPr b="1" sz="2200">
              <a:solidFill>
                <a:srgbClr val="434343"/>
              </a:solidFill>
              <a:latin typeface="Figtree"/>
              <a:ea typeface="Figtree"/>
              <a:cs typeface="Figtree"/>
              <a:sym typeface="Figtree"/>
            </a:endParaRPr>
          </a:p>
          <a:p>
            <a:pPr indent="0" lvl="0" marL="0" rtl="0" algn="r">
              <a:lnSpc>
                <a:spcPct val="120000"/>
              </a:lnSpc>
              <a:spcBef>
                <a:spcPts val="0"/>
              </a:spcBef>
              <a:spcAft>
                <a:spcPts val="0"/>
              </a:spcAft>
              <a:buNone/>
            </a:pPr>
            <a:r>
              <a:t/>
            </a:r>
            <a:endParaRPr b="1" sz="10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Baily (she/her) is a full time teacher and director who focuses on telling new stories with an emphasis on those about women.</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Directing: “The Larry Ray Show” (Green Room 42), “One for the Road”</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(NALPA), “Matterhorn” (Producer’s Club),</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“On the Tracks” (Digital Dramatists),</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“Personal Library” (Discovery New</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Theatre Festival), “Bully” (Ball State</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University), “Prism Project”</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(Ball State University)..</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t/>
            </a:r>
            <a:endParaRPr sz="10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 Film: “Visitors”</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(Mini Mansion Productions).</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When she isn’t working she enjoys</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spending time with her adorable pup,</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Olive, crocheting, and watching</a:t>
            </a:r>
            <a:endParaRPr sz="2200">
              <a:solidFill>
                <a:srgbClr val="434343"/>
              </a:solidFill>
              <a:latin typeface="Figtree"/>
              <a:ea typeface="Figtree"/>
              <a:cs typeface="Figtree"/>
              <a:sym typeface="Figtree"/>
            </a:endParaRPr>
          </a:p>
          <a:p>
            <a:pPr indent="0" lvl="0" marL="0" rtl="0" algn="l">
              <a:lnSpc>
                <a:spcPct val="120000"/>
              </a:lnSpc>
              <a:spcBef>
                <a:spcPts val="0"/>
              </a:spcBef>
              <a:spcAft>
                <a:spcPts val="0"/>
              </a:spcAft>
              <a:buNone/>
            </a:pPr>
            <a:r>
              <a:rPr lang="en" sz="2200">
                <a:solidFill>
                  <a:srgbClr val="434343"/>
                </a:solidFill>
                <a:latin typeface="Figtree"/>
                <a:ea typeface="Figtree"/>
                <a:cs typeface="Figtree"/>
                <a:sym typeface="Figtree"/>
              </a:rPr>
              <a:t>horror movies.</a:t>
            </a:r>
            <a:endParaRPr sz="2200">
              <a:solidFill>
                <a:srgbClr val="434343"/>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107" name="Google Shape;107;p18"/>
          <p:cNvPicPr preferRelativeResize="0"/>
          <p:nvPr/>
        </p:nvPicPr>
        <p:blipFill rotWithShape="1">
          <a:blip r:embed="rId5">
            <a:alphaModFix/>
          </a:blip>
          <a:srcRect b="0" l="21060" r="12335" t="0"/>
          <a:stretch/>
        </p:blipFill>
        <p:spPr>
          <a:xfrm>
            <a:off x="5693725" y="12189150"/>
            <a:ext cx="4269573" cy="4269548"/>
          </a:xfrm>
          <a:prstGeom prst="rect">
            <a:avLst/>
          </a:prstGeom>
          <a:noFill/>
          <a:ln>
            <a:noFill/>
          </a:ln>
        </p:spPr>
      </p:pic>
      <p:pic>
        <p:nvPicPr>
          <p:cNvPr id="108" name="Google Shape;108;p18"/>
          <p:cNvPicPr preferRelativeResize="0"/>
          <p:nvPr/>
        </p:nvPicPr>
        <p:blipFill rotWithShape="1">
          <a:blip r:embed="rId6">
            <a:alphaModFix/>
          </a:blip>
          <a:srcRect b="20019" l="0" r="0" t="0"/>
          <a:stretch/>
        </p:blipFill>
        <p:spPr>
          <a:xfrm>
            <a:off x="5693725" y="3358363"/>
            <a:ext cx="4269574" cy="42695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12"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14" name="Google Shape;114;p19"/>
          <p:cNvSpPr txBox="1"/>
          <p:nvPr/>
        </p:nvSpPr>
        <p:spPr>
          <a:xfrm>
            <a:off x="3690900" y="552450"/>
            <a:ext cx="2905200" cy="7431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Medicine</a:t>
            </a:r>
            <a:endParaRPr b="1" sz="3800">
              <a:solidFill>
                <a:srgbClr val="FFF6E9"/>
              </a:solidFill>
            </a:endParaRPr>
          </a:p>
        </p:txBody>
      </p:sp>
      <p:sp>
        <p:nvSpPr>
          <p:cNvPr id="115" name="Google Shape;115;p19"/>
          <p:cNvSpPr txBox="1"/>
          <p:nvPr/>
        </p:nvSpPr>
        <p:spPr>
          <a:xfrm>
            <a:off x="447600" y="2051574"/>
            <a:ext cx="9391800" cy="81210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Jessie Maye Christopher</a:t>
            </a:r>
            <a:endParaRPr b="1" sz="2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Jessie Maye (she/her) is an actor &amp; comedian based in New York City. Some of her favorite credits include Carol (Oleanna), Lenora (Cry-Baby), and Medium Alison (Fun Home). She is thrilled to be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working with Baily and the whole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Mini Mansion team. Jessie Maye can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be seen as Abby in “On Paper,”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 Mini Mansions Productions short</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coming soon directed by Emily Fischer.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Jessie is also one fifth of Fleur du Mal,</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 hot girl sketch comedy group.</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She hopes you enjoy the show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that you treat yourself to something</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sweet afterwards!!!!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Follow Jessie Maye: </a:t>
            </a:r>
            <a:r>
              <a:rPr i="1" lang="en" sz="2200">
                <a:solidFill>
                  <a:srgbClr val="434343"/>
                </a:solidFill>
                <a:latin typeface="Figtree"/>
                <a:ea typeface="Figtree"/>
                <a:cs typeface="Figtree"/>
                <a:sym typeface="Figtree"/>
              </a:rPr>
              <a:t>@jessiemayechristopher </a:t>
            </a:r>
            <a:endParaRPr i="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u="sng">
                <a:solidFill>
                  <a:schemeClr val="accent1"/>
                </a:solidFill>
                <a:latin typeface="Figtree"/>
                <a:ea typeface="Figtree"/>
                <a:cs typeface="Figtree"/>
                <a:sym typeface="Figtree"/>
              </a:rPr>
              <a:t>jessiemayechristopher.com</a:t>
            </a:r>
            <a:endParaRPr sz="2200" u="sng">
              <a:solidFill>
                <a:schemeClr val="accent1"/>
              </a:solidFill>
              <a:latin typeface="Figtree"/>
              <a:ea typeface="Figtree"/>
              <a:cs typeface="Figtree"/>
              <a:sym typeface="Figtree"/>
            </a:endParaRPr>
          </a:p>
        </p:txBody>
      </p:sp>
      <p:sp>
        <p:nvSpPr>
          <p:cNvPr id="116" name="Google Shape;116;p19"/>
          <p:cNvSpPr txBox="1"/>
          <p:nvPr/>
        </p:nvSpPr>
        <p:spPr>
          <a:xfrm>
            <a:off x="447600" y="10263838"/>
            <a:ext cx="9639600" cy="66741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Connor Sink</a:t>
            </a:r>
            <a:endParaRPr b="1"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b="1"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 </a:t>
            </a:r>
            <a:r>
              <a:rPr lang="en" sz="2200">
                <a:solidFill>
                  <a:srgbClr val="434343"/>
                </a:solidFill>
                <a:latin typeface="Figtree"/>
                <a:ea typeface="Figtree"/>
                <a:cs typeface="Figtree"/>
                <a:sym typeface="Figtree"/>
              </a:rPr>
              <a:t>Connor (he/him) grew up with a love for telling stories.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After graduating from Ball State University with a degree in Digital Media, he moved to NYC to pursue his dream</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of working in production.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This is Connor’s first theatre acting role,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most of his experience comes from</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working in film and media. He wants to</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expand his production knowledge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and build a multifaceted career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in the industry. Most recently, he played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Hoyt in the short film “Visitors,”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a:solidFill>
                  <a:srgbClr val="434343"/>
                </a:solidFill>
                <a:latin typeface="Figtree"/>
                <a:ea typeface="Figtree"/>
                <a:cs typeface="Figtree"/>
                <a:sym typeface="Figtree"/>
              </a:rPr>
              <a:t>a</a:t>
            </a:r>
            <a:r>
              <a:rPr lang="en" sz="2200">
                <a:solidFill>
                  <a:srgbClr val="434343"/>
                </a:solidFill>
                <a:latin typeface="Figtree"/>
                <a:ea typeface="Figtree"/>
                <a:cs typeface="Figtree"/>
                <a:sym typeface="Figtree"/>
              </a:rPr>
              <a:t> Mini Mansion Production.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t/>
            </a:r>
            <a:endParaRPr b="1" sz="2200">
              <a:solidFill>
                <a:srgbClr val="222222"/>
              </a:solidFill>
              <a:latin typeface="Figtree"/>
              <a:ea typeface="Figtree"/>
              <a:cs typeface="Figtree"/>
              <a:sym typeface="Figtree"/>
            </a:endParaRPr>
          </a:p>
        </p:txBody>
      </p:sp>
      <p:pic>
        <p:nvPicPr>
          <p:cNvPr id="117" name="Google Shape;117;p19"/>
          <p:cNvPicPr preferRelativeResize="0"/>
          <p:nvPr/>
        </p:nvPicPr>
        <p:blipFill rotWithShape="1">
          <a:blip r:embed="rId4">
            <a:alphaModFix/>
          </a:blip>
          <a:srcRect b="34080" l="0" r="0" t="0"/>
          <a:stretch/>
        </p:blipFill>
        <p:spPr>
          <a:xfrm>
            <a:off x="5693725" y="4235700"/>
            <a:ext cx="4269574" cy="4269548"/>
          </a:xfrm>
          <a:prstGeom prst="rect">
            <a:avLst/>
          </a:prstGeom>
          <a:noFill/>
          <a:ln>
            <a:noFill/>
          </a:ln>
        </p:spPr>
      </p:pic>
      <p:pic>
        <p:nvPicPr>
          <p:cNvPr id="118" name="Google Shape;118;p19"/>
          <p:cNvPicPr preferRelativeResize="0"/>
          <p:nvPr/>
        </p:nvPicPr>
        <p:blipFill rotWithShape="1">
          <a:blip r:embed="rId5">
            <a:alphaModFix/>
          </a:blip>
          <a:srcRect b="0" l="16675" r="16675" t="0"/>
          <a:stretch/>
        </p:blipFill>
        <p:spPr>
          <a:xfrm>
            <a:off x="5693725" y="12107275"/>
            <a:ext cx="4269573" cy="4269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22"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24" name="Google Shape;124;p20"/>
          <p:cNvSpPr txBox="1"/>
          <p:nvPr/>
        </p:nvSpPr>
        <p:spPr>
          <a:xfrm>
            <a:off x="447600" y="762000"/>
            <a:ext cx="93918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A Midsummer Night’s Slam</a:t>
            </a:r>
            <a:endParaRPr b="1" sz="3800">
              <a:solidFill>
                <a:srgbClr val="FFF6E9"/>
              </a:solidFill>
            </a:endParaRPr>
          </a:p>
        </p:txBody>
      </p:sp>
      <p:sp>
        <p:nvSpPr>
          <p:cNvPr id="125" name="Google Shape;125;p20"/>
          <p:cNvSpPr txBox="1"/>
          <p:nvPr/>
        </p:nvSpPr>
        <p:spPr>
          <a:xfrm>
            <a:off x="447600" y="2130771"/>
            <a:ext cx="9391800" cy="72447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Written By Arianna Rose</a:t>
            </a:r>
            <a:endParaRPr b="1" sz="2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Arianna Rose (she/her) is an award-winning playwright and musicals writer, produced in 35 states and 9</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Countries. 2022 Kennedy Center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Playwriting Intensive and William Inge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Play Festival participant. M.F.A.,</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NYU Tisch Musical Theatre Writing</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Program. Her plays and monologues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have been published by Applause Books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and Smith &amp; Kraus. She teaches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playwriting for the Dramatists Guild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Institute, and is a Theatre Professor</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at Broward College. </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Clr>
                <a:schemeClr val="dk1"/>
              </a:buClr>
              <a:buSzPts val="1100"/>
              <a:buFont typeface="Arial"/>
              <a:buNone/>
            </a:pPr>
            <a:r>
              <a:rPr lang="en" sz="2200" u="sng">
                <a:solidFill>
                  <a:schemeClr val="accent1"/>
                </a:solidFill>
                <a:latin typeface="Figtree"/>
                <a:ea typeface="Figtree"/>
                <a:cs typeface="Figtree"/>
                <a:sym typeface="Figtree"/>
                <a:hlinkClick r:id="rId4">
                  <a:extLst>
                    <a:ext uri="{A12FA001-AC4F-418D-AE19-62706E023703}">
                      <ahyp:hlinkClr val="tx"/>
                    </a:ext>
                  </a:extLst>
                </a:hlinkClick>
              </a:rPr>
              <a:t>www.ariannarose.net</a:t>
            </a:r>
            <a:endParaRPr sz="2200">
              <a:solidFill>
                <a:schemeClr val="accent1"/>
              </a:solidFill>
              <a:latin typeface="Figtree"/>
              <a:ea typeface="Figtree"/>
              <a:cs typeface="Figtree"/>
              <a:sym typeface="Figtree"/>
            </a:endParaRPr>
          </a:p>
        </p:txBody>
      </p:sp>
      <p:pic>
        <p:nvPicPr>
          <p:cNvPr id="126" name="Google Shape;126;p20"/>
          <p:cNvPicPr preferRelativeResize="0"/>
          <p:nvPr/>
        </p:nvPicPr>
        <p:blipFill rotWithShape="1">
          <a:blip r:embed="rId5">
            <a:alphaModFix/>
          </a:blip>
          <a:srcRect b="20550" l="0" r="0" t="4447"/>
          <a:stretch/>
        </p:blipFill>
        <p:spPr>
          <a:xfrm>
            <a:off x="5693725" y="3478175"/>
            <a:ext cx="4269575" cy="4269573"/>
          </a:xfrm>
          <a:prstGeom prst="rect">
            <a:avLst/>
          </a:prstGeom>
          <a:noFill/>
          <a:ln>
            <a:noFill/>
          </a:ln>
        </p:spPr>
      </p:pic>
      <p:sp>
        <p:nvSpPr>
          <p:cNvPr id="127" name="Google Shape;127;p20"/>
          <p:cNvSpPr txBox="1"/>
          <p:nvPr/>
        </p:nvSpPr>
        <p:spPr>
          <a:xfrm>
            <a:off x="323700" y="9253538"/>
            <a:ext cx="9639600" cy="85026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 sz="2200">
                <a:solidFill>
                  <a:srgbClr val="434343"/>
                </a:solidFill>
                <a:latin typeface="Figtree"/>
                <a:ea typeface="Figtree"/>
                <a:cs typeface="Figtree"/>
                <a:sym typeface="Figtree"/>
              </a:rPr>
              <a:t>Directed By Annaleise Loxton</a:t>
            </a:r>
            <a:endParaRPr b="1" sz="2200">
              <a:solidFill>
                <a:srgbClr val="434343"/>
              </a:solidFill>
              <a:latin typeface="Figtree"/>
              <a:ea typeface="Figtree"/>
              <a:cs typeface="Figtree"/>
              <a:sym typeface="Figtree"/>
            </a:endParaRPr>
          </a:p>
          <a:p>
            <a:pPr indent="0" lvl="0" marL="0" rtl="0" algn="r">
              <a:lnSpc>
                <a:spcPct val="135000"/>
              </a:lnSpc>
              <a:spcBef>
                <a:spcPts val="0"/>
              </a:spcBef>
              <a:spcAft>
                <a:spcPts val="0"/>
              </a:spcAft>
              <a:buNone/>
            </a:pPr>
            <a:r>
              <a:rPr lang="en" sz="1000">
                <a:solidFill>
                  <a:srgbClr val="434343"/>
                </a:solidFill>
                <a:latin typeface="Figtree"/>
                <a:ea typeface="Figtree"/>
                <a:cs typeface="Figtree"/>
                <a:sym typeface="Figtree"/>
              </a:rPr>
              <a:t> </a:t>
            </a:r>
            <a:endParaRPr sz="10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Annaleise Loxton (she/they) is a director and producer focusing on new work and artistic development. Directing: "Ordinary Days" (Ball State University), "Songs For A New World" (The Gathering), "BRAVO"</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(Discovery New Works Festival), "Julius Caesar", "Pericles, Prince of Tyre"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(Braving The Bard), "Over Heat" (IHRAF),</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"Emily/Emily" (Digital Dramatists),</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Fall Of Anne Boleyn" (One House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Productions, Best Drama Winner),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"The Carol of Belle" (Possibilities Theatre</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Co.) She is the Research and</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Development Manager at Meraki and an</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Associate Producer on "Your Lie In April"</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(West End 2024).  Annaleise currently</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serves on the TCG Next Generation Task</a:t>
            </a:r>
            <a:endParaRPr sz="2200">
              <a:solidFill>
                <a:srgbClr val="434343"/>
              </a:solidFill>
              <a:latin typeface="Figtree"/>
              <a:ea typeface="Figtree"/>
              <a:cs typeface="Figtree"/>
              <a:sym typeface="Figtree"/>
            </a:endParaRPr>
          </a:p>
          <a:p>
            <a:pPr indent="0" lvl="0" marL="0" rtl="0" algn="l">
              <a:lnSpc>
                <a:spcPct val="135000"/>
              </a:lnSpc>
              <a:spcBef>
                <a:spcPts val="0"/>
              </a:spcBef>
              <a:spcAft>
                <a:spcPts val="0"/>
              </a:spcAft>
              <a:buNone/>
            </a:pPr>
            <a:r>
              <a:rPr lang="en" sz="2200">
                <a:solidFill>
                  <a:srgbClr val="434343"/>
                </a:solidFill>
                <a:latin typeface="Figtree"/>
                <a:ea typeface="Figtree"/>
                <a:cs typeface="Figtree"/>
                <a:sym typeface="Figtree"/>
              </a:rPr>
              <a:t>Force Board and is a proud member of both Ring of Keys and SDC. </a:t>
            </a:r>
            <a:r>
              <a:rPr i="1" lang="en" sz="2200">
                <a:solidFill>
                  <a:srgbClr val="434343"/>
                </a:solidFill>
                <a:latin typeface="Figtree"/>
                <a:ea typeface="Figtree"/>
                <a:cs typeface="Figtree"/>
                <a:sym typeface="Figtree"/>
              </a:rPr>
              <a:t>@myheroannaleise</a:t>
            </a:r>
            <a:r>
              <a:rPr lang="en" sz="2200">
                <a:solidFill>
                  <a:srgbClr val="434343"/>
                </a:solidFill>
                <a:latin typeface="Figtree"/>
                <a:ea typeface="Figtree"/>
                <a:cs typeface="Figtree"/>
                <a:sym typeface="Figtree"/>
              </a:rPr>
              <a:t> </a:t>
            </a:r>
            <a:r>
              <a:rPr lang="en" sz="2200" u="sng">
                <a:solidFill>
                  <a:schemeClr val="accent1"/>
                </a:solidFill>
                <a:latin typeface="Figtree"/>
                <a:ea typeface="Figtree"/>
                <a:cs typeface="Figtree"/>
                <a:sym typeface="Figtree"/>
                <a:hlinkClick r:id="rId6">
                  <a:extLst>
                    <a:ext uri="{A12FA001-AC4F-418D-AE19-62706E023703}">
                      <ahyp:hlinkClr val="tx"/>
                    </a:ext>
                  </a:extLst>
                </a:hlinkClick>
              </a:rPr>
              <a:t>annaleiseloxton.com</a:t>
            </a:r>
            <a:endParaRPr sz="2200">
              <a:solidFill>
                <a:schemeClr val="accent1"/>
              </a:solidFill>
              <a:latin typeface="Figtree"/>
              <a:ea typeface="Figtree"/>
              <a:cs typeface="Figtree"/>
              <a:sym typeface="Figtree"/>
            </a:endParaRPr>
          </a:p>
          <a:p>
            <a:pPr indent="0" lvl="0" marL="0" rtl="0" algn="l">
              <a:spcBef>
                <a:spcPts val="0"/>
              </a:spcBef>
              <a:spcAft>
                <a:spcPts val="0"/>
              </a:spcAft>
              <a:buNone/>
            </a:pPr>
            <a:r>
              <a:t/>
            </a:r>
            <a:endParaRPr b="1" sz="2200">
              <a:solidFill>
                <a:srgbClr val="222222"/>
              </a:solidFill>
              <a:latin typeface="Figtree"/>
              <a:ea typeface="Figtree"/>
              <a:cs typeface="Figtree"/>
              <a:sym typeface="Figtree"/>
            </a:endParaRPr>
          </a:p>
        </p:txBody>
      </p:sp>
      <p:pic>
        <p:nvPicPr>
          <p:cNvPr id="128" name="Google Shape;128;p20"/>
          <p:cNvPicPr preferRelativeResize="0"/>
          <p:nvPr/>
        </p:nvPicPr>
        <p:blipFill rotWithShape="1">
          <a:blip r:embed="rId7">
            <a:alphaModFix/>
          </a:blip>
          <a:srcRect b="22821" l="9024" r="0" t="0"/>
          <a:stretch/>
        </p:blipFill>
        <p:spPr>
          <a:xfrm>
            <a:off x="5693725" y="11880300"/>
            <a:ext cx="4269574" cy="4269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b="17955" l="16601" r="58475" t="50714"/>
          <a:stretch/>
        </p:blipFill>
        <p:spPr>
          <a:xfrm>
            <a:off x="0" y="0"/>
            <a:ext cx="10287001" cy="18288000"/>
          </a:xfrm>
          <a:prstGeom prst="rect">
            <a:avLst/>
          </a:prstGeom>
          <a:noFill/>
          <a:ln>
            <a:noFill/>
          </a:ln>
        </p:spPr>
      </p:pic>
      <p:sp>
        <p:nvSpPr>
          <p:cNvPr id="134" name="Google Shape;134;p21"/>
          <p:cNvSpPr txBox="1"/>
          <p:nvPr/>
        </p:nvSpPr>
        <p:spPr>
          <a:xfrm>
            <a:off x="447600" y="762000"/>
            <a:ext cx="9391800" cy="743100"/>
          </a:xfrm>
          <a:prstGeom prst="rect">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rgbClr val="FFF6E9"/>
                </a:solidFill>
              </a:rPr>
              <a:t>A Midsummer Night’s Slam</a:t>
            </a:r>
            <a:endParaRPr b="1" sz="3800">
              <a:solidFill>
                <a:srgbClr val="FFF6E9"/>
              </a:solidFill>
            </a:endParaRPr>
          </a:p>
        </p:txBody>
      </p:sp>
      <p:pic>
        <p:nvPicPr>
          <p:cNvPr id="135" name="Google Shape;135;p21"/>
          <p:cNvPicPr preferRelativeResize="0"/>
          <p:nvPr/>
        </p:nvPicPr>
        <p:blipFill rotWithShape="1">
          <a:blip r:embed="rId4">
            <a:alphaModFix/>
          </a:blip>
          <a:srcRect b="25488" l="0" r="0" t="7858"/>
          <a:stretch/>
        </p:blipFill>
        <p:spPr>
          <a:xfrm>
            <a:off x="266700" y="2487175"/>
            <a:ext cx="4269577" cy="4269573"/>
          </a:xfrm>
          <a:prstGeom prst="rect">
            <a:avLst/>
          </a:prstGeom>
          <a:noFill/>
          <a:ln>
            <a:noFill/>
          </a:ln>
        </p:spPr>
      </p:pic>
      <p:sp>
        <p:nvSpPr>
          <p:cNvPr id="136" name="Google Shape;136;p21"/>
          <p:cNvSpPr txBox="1"/>
          <p:nvPr/>
        </p:nvSpPr>
        <p:spPr>
          <a:xfrm>
            <a:off x="4667100" y="1959336"/>
            <a:ext cx="5420100" cy="51429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000">
                <a:solidFill>
                  <a:srgbClr val="434343"/>
                </a:solidFill>
                <a:latin typeface="Figtree"/>
                <a:ea typeface="Figtree"/>
                <a:cs typeface="Figtree"/>
                <a:sym typeface="Figtree"/>
              </a:rPr>
              <a:t>Zoe Benjamin</a:t>
            </a:r>
            <a:r>
              <a:rPr b="1" lang="en" sz="1800">
                <a:solidFill>
                  <a:srgbClr val="434343"/>
                </a:solidFill>
                <a:latin typeface="Figtree"/>
                <a:ea typeface="Figtree"/>
                <a:cs typeface="Figtree"/>
                <a:sym typeface="Figtree"/>
              </a:rPr>
              <a:t> </a:t>
            </a:r>
            <a:r>
              <a:rPr lang="en" sz="2000">
                <a:solidFill>
                  <a:srgbClr val="434343"/>
                </a:solidFill>
                <a:latin typeface="Figtree"/>
                <a:ea typeface="Figtree"/>
                <a:cs typeface="Figtree"/>
                <a:sym typeface="Figtree"/>
              </a:rPr>
              <a:t>(she/her) is a queer artist from Connecticut with a passion for telling stories through movement, speech, and song.</a:t>
            </a:r>
            <a:endParaRPr sz="2000">
              <a:solidFill>
                <a:srgbClr val="434343"/>
              </a:solidFill>
              <a:latin typeface="Figtree"/>
              <a:ea typeface="Figtree"/>
              <a:cs typeface="Figtree"/>
              <a:sym typeface="Figtree"/>
            </a:endParaRPr>
          </a:p>
          <a:p>
            <a:pPr indent="0" lvl="0" marL="0" rtl="0" algn="l">
              <a:lnSpc>
                <a:spcPct val="105000"/>
              </a:lnSpc>
              <a:spcBef>
                <a:spcPts val="0"/>
              </a:spcBef>
              <a:spcAft>
                <a:spcPts val="0"/>
              </a:spcAft>
              <a:buNone/>
            </a:pPr>
            <a:r>
              <a:rPr lang="en" sz="2000">
                <a:solidFill>
                  <a:srgbClr val="434343"/>
                </a:solidFill>
                <a:latin typeface="Figtree"/>
                <a:ea typeface="Figtree"/>
                <a:cs typeface="Figtree"/>
                <a:sym typeface="Figtree"/>
              </a:rPr>
              <a:t>A graduate of Ball State University and Broadway Dance Center's Professional Semester, she has a commitment to creating as well as performing. Her favorite projects so far have been working as a dancer and stilt walker at Cedar Point in Ohio, being a dance captain for Kellen Stancil's piece in the BDC Pro-Sem showcase, and playing Jo March in Little Women. When she's not doing theatre or dance, Zoe loves to write songs, spend time in nature, and hang out with friends. She is excited to continue growing a career in NYC!</a:t>
            </a:r>
            <a:endParaRPr sz="2000">
              <a:solidFill>
                <a:srgbClr val="434343"/>
              </a:solidFill>
              <a:latin typeface="Figtree"/>
              <a:ea typeface="Figtree"/>
              <a:cs typeface="Figtree"/>
              <a:sym typeface="Figtree"/>
            </a:endParaRPr>
          </a:p>
          <a:p>
            <a:pPr indent="0" lvl="0" marL="0" rtl="0" algn="l">
              <a:lnSpc>
                <a:spcPct val="105000"/>
              </a:lnSpc>
              <a:spcBef>
                <a:spcPts val="0"/>
              </a:spcBef>
              <a:spcAft>
                <a:spcPts val="0"/>
              </a:spcAft>
              <a:buNone/>
            </a:pPr>
            <a:r>
              <a:rPr i="1" lang="en" sz="2000">
                <a:solidFill>
                  <a:srgbClr val="434343"/>
                </a:solidFill>
                <a:latin typeface="Figtree"/>
                <a:ea typeface="Figtree"/>
                <a:cs typeface="Figtree"/>
                <a:sym typeface="Figtree"/>
              </a:rPr>
              <a:t>@zoe.benjamin</a:t>
            </a:r>
            <a:endParaRPr i="1" sz="2000">
              <a:solidFill>
                <a:srgbClr val="434343"/>
              </a:solidFill>
              <a:latin typeface="Figtree"/>
              <a:ea typeface="Figtree"/>
              <a:cs typeface="Figtree"/>
              <a:sym typeface="Figtree"/>
            </a:endParaRPr>
          </a:p>
        </p:txBody>
      </p:sp>
      <p:sp>
        <p:nvSpPr>
          <p:cNvPr id="137" name="Google Shape;137;p21"/>
          <p:cNvSpPr txBox="1"/>
          <p:nvPr/>
        </p:nvSpPr>
        <p:spPr>
          <a:xfrm>
            <a:off x="4667100" y="7790363"/>
            <a:ext cx="5420100" cy="40482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b="1" lang="en" sz="2000">
                <a:solidFill>
                  <a:srgbClr val="434343"/>
                </a:solidFill>
                <a:latin typeface="Figtree"/>
                <a:ea typeface="Figtree"/>
                <a:cs typeface="Figtree"/>
                <a:sym typeface="Figtree"/>
              </a:rPr>
              <a:t>Emi Lulley</a:t>
            </a:r>
            <a:r>
              <a:rPr b="1" lang="en" sz="2000">
                <a:solidFill>
                  <a:srgbClr val="434343"/>
                </a:solidFill>
                <a:latin typeface="Figtree"/>
                <a:ea typeface="Figtree"/>
                <a:cs typeface="Figtree"/>
                <a:sym typeface="Figtree"/>
              </a:rPr>
              <a:t> </a:t>
            </a:r>
            <a:r>
              <a:rPr lang="en" sz="2000">
                <a:solidFill>
                  <a:srgbClr val="434343"/>
                </a:solidFill>
                <a:latin typeface="Figtree"/>
                <a:ea typeface="Figtree"/>
                <a:cs typeface="Figtree"/>
                <a:sym typeface="Figtree"/>
              </a:rPr>
              <a:t>(they/them) is a New York Based actor, born and raised on Long Island. They recently obtained their B.F.A. in Acting from Ball State University in Muncie, Indiana. Since returning from their midwest vacation, Emi has been seen as Helen, in the first staged reading of No Entrance, an on stage swing in the Argyle Theatre’s Production of The Happy Elf, and various small film projects. Emi would like to thank their family and friends for the undying support in pursuit of their dreams. </a:t>
            </a:r>
            <a:r>
              <a:rPr i="1" lang="en" sz="2000">
                <a:solidFill>
                  <a:srgbClr val="434343"/>
                </a:solidFill>
                <a:latin typeface="Figtree"/>
                <a:ea typeface="Figtree"/>
                <a:cs typeface="Figtree"/>
                <a:sym typeface="Figtree"/>
              </a:rPr>
              <a:t>@emiin.nyc</a:t>
            </a:r>
            <a:endParaRPr b="1" i="1" sz="2200">
              <a:solidFill>
                <a:srgbClr val="434343"/>
              </a:solidFill>
              <a:latin typeface="Figtree"/>
              <a:ea typeface="Figtree"/>
              <a:cs typeface="Figtree"/>
              <a:sym typeface="Figtree"/>
            </a:endParaRPr>
          </a:p>
        </p:txBody>
      </p:sp>
      <p:pic>
        <p:nvPicPr>
          <p:cNvPr id="138" name="Google Shape;138;p21"/>
          <p:cNvPicPr preferRelativeResize="0"/>
          <p:nvPr/>
        </p:nvPicPr>
        <p:blipFill rotWithShape="1">
          <a:blip r:embed="rId5">
            <a:alphaModFix/>
          </a:blip>
          <a:srcRect b="33333" l="0" r="0" t="0"/>
          <a:stretch/>
        </p:blipFill>
        <p:spPr>
          <a:xfrm>
            <a:off x="266700" y="7679688"/>
            <a:ext cx="4269575" cy="4269575"/>
          </a:xfrm>
          <a:prstGeom prst="rect">
            <a:avLst/>
          </a:prstGeom>
          <a:noFill/>
          <a:ln>
            <a:noFill/>
          </a:ln>
        </p:spPr>
      </p:pic>
      <p:pic>
        <p:nvPicPr>
          <p:cNvPr id="139" name="Google Shape;139;p21"/>
          <p:cNvPicPr preferRelativeResize="0"/>
          <p:nvPr/>
        </p:nvPicPr>
        <p:blipFill rotWithShape="1">
          <a:blip r:embed="rId6">
            <a:alphaModFix/>
          </a:blip>
          <a:srcRect b="20012" l="0" r="0" t="0"/>
          <a:stretch/>
        </p:blipFill>
        <p:spPr>
          <a:xfrm>
            <a:off x="266700" y="12872200"/>
            <a:ext cx="4269575" cy="4269574"/>
          </a:xfrm>
          <a:prstGeom prst="rect">
            <a:avLst/>
          </a:prstGeom>
          <a:noFill/>
          <a:ln>
            <a:noFill/>
          </a:ln>
        </p:spPr>
      </p:pic>
      <p:sp>
        <p:nvSpPr>
          <p:cNvPr id="140" name="Google Shape;140;p21"/>
          <p:cNvSpPr txBox="1"/>
          <p:nvPr/>
        </p:nvSpPr>
        <p:spPr>
          <a:xfrm>
            <a:off x="4667100" y="12821325"/>
            <a:ext cx="5420100" cy="43713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b="1" lang="en" sz="2000">
                <a:solidFill>
                  <a:srgbClr val="434343"/>
                </a:solidFill>
                <a:latin typeface="Figtree"/>
                <a:ea typeface="Figtree"/>
                <a:cs typeface="Figtree"/>
                <a:sym typeface="Figtree"/>
              </a:rPr>
              <a:t>Zara McCord </a:t>
            </a:r>
            <a:r>
              <a:rPr lang="en" sz="2000">
                <a:solidFill>
                  <a:srgbClr val="434343"/>
                </a:solidFill>
                <a:latin typeface="Figtree"/>
                <a:ea typeface="Figtree"/>
                <a:cs typeface="Figtree"/>
                <a:sym typeface="Figtree"/>
              </a:rPr>
              <a:t>(she/her) is thrilled to say she is now local to NYC! She is geeked to be on this project joining friends and meeting fresh faces. If you’re reading this at She, They, and Plays Festival, there’s a chance you might have spotted her in a targeted social media ad for Opill, which happens to be her commercial debut! After earning her BFA in Acting from Ball State University in 2023, Zara has also made appearances on The Daily Show and contributed to a production in Chicago. You can find more of her on instagram: </a:t>
            </a:r>
            <a:r>
              <a:rPr i="1" lang="en" sz="2000">
                <a:solidFill>
                  <a:srgbClr val="434343"/>
                </a:solidFill>
                <a:latin typeface="Figtree"/>
                <a:ea typeface="Figtree"/>
                <a:cs typeface="Figtree"/>
                <a:sym typeface="Figtree"/>
              </a:rPr>
              <a:t>@pizza.king.girl</a:t>
            </a:r>
            <a:endParaRPr i="1" sz="2000">
              <a:solidFill>
                <a:srgbClr val="434343"/>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